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9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5B6D9C-C0C6-425F-8039-48C2DAE8A0E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C8EF99F-B0D0-4667-AFB1-826FD7AF69AA}">
      <dgm:prSet/>
      <dgm:spPr/>
      <dgm:t>
        <a:bodyPr/>
        <a:lstStyle/>
        <a:p>
          <a:r>
            <a:rPr lang="en-US" b="1"/>
            <a:t>Wild salmon </a:t>
          </a:r>
          <a:r>
            <a:rPr lang="en-US"/>
            <a:t>(wild caught Alaskan salmon) – Omega 3, antioxidants</a:t>
          </a:r>
        </a:p>
      </dgm:t>
    </dgm:pt>
    <dgm:pt modelId="{AB93F739-BEF4-498D-AE2E-6D91E76ACB22}" type="parTrans" cxnId="{1440751F-B299-43B3-BA43-CF29022FAE1A}">
      <dgm:prSet/>
      <dgm:spPr/>
      <dgm:t>
        <a:bodyPr/>
        <a:lstStyle/>
        <a:p>
          <a:endParaRPr lang="en-US"/>
        </a:p>
      </dgm:t>
    </dgm:pt>
    <dgm:pt modelId="{B3FF1F2E-F72F-4384-8F63-73DE2303A07D}" type="sibTrans" cxnId="{1440751F-B299-43B3-BA43-CF29022FAE1A}">
      <dgm:prSet/>
      <dgm:spPr/>
      <dgm:t>
        <a:bodyPr/>
        <a:lstStyle/>
        <a:p>
          <a:endParaRPr lang="en-US"/>
        </a:p>
      </dgm:t>
    </dgm:pt>
    <dgm:pt modelId="{72174DD3-4C5E-4C85-B9A9-BE7B1F486392}">
      <dgm:prSet/>
      <dgm:spPr/>
      <dgm:t>
        <a:bodyPr/>
        <a:lstStyle/>
        <a:p>
          <a:r>
            <a:rPr lang="en-US" b="1"/>
            <a:t>Avocados</a:t>
          </a:r>
          <a:r>
            <a:rPr lang="en-US"/>
            <a:t> – vitamins B, C and K</a:t>
          </a:r>
        </a:p>
      </dgm:t>
    </dgm:pt>
    <dgm:pt modelId="{585942ED-CB30-4873-BF95-BCFF8EE42D5C}" type="parTrans" cxnId="{92F9D520-CDDE-4391-90C7-63AB6804EB0A}">
      <dgm:prSet/>
      <dgm:spPr/>
      <dgm:t>
        <a:bodyPr/>
        <a:lstStyle/>
        <a:p>
          <a:endParaRPr lang="en-US"/>
        </a:p>
      </dgm:t>
    </dgm:pt>
    <dgm:pt modelId="{0F4B5CE5-5E91-4ABD-96A7-BAB637F849FA}" type="sibTrans" cxnId="{92F9D520-CDDE-4391-90C7-63AB6804EB0A}">
      <dgm:prSet/>
      <dgm:spPr/>
      <dgm:t>
        <a:bodyPr/>
        <a:lstStyle/>
        <a:p>
          <a:endParaRPr lang="en-US"/>
        </a:p>
      </dgm:t>
    </dgm:pt>
    <dgm:pt modelId="{F7AEE870-10FA-4DDE-988B-C75F8FF57A31}">
      <dgm:prSet/>
      <dgm:spPr/>
      <dgm:t>
        <a:bodyPr/>
        <a:lstStyle/>
        <a:p>
          <a:r>
            <a:rPr lang="en-US" b="1"/>
            <a:t>Coconut oil </a:t>
          </a:r>
          <a:r>
            <a:rPr lang="en-US"/>
            <a:t>– great anti-inflammatory</a:t>
          </a:r>
        </a:p>
      </dgm:t>
    </dgm:pt>
    <dgm:pt modelId="{D31BD92C-2D1C-4F7A-9DD0-4429A37A38BC}" type="parTrans" cxnId="{277CB63E-DBDA-44C9-BEBC-08EEE8E3A606}">
      <dgm:prSet/>
      <dgm:spPr/>
      <dgm:t>
        <a:bodyPr/>
        <a:lstStyle/>
        <a:p>
          <a:endParaRPr lang="en-US"/>
        </a:p>
      </dgm:t>
    </dgm:pt>
    <dgm:pt modelId="{832C1D67-179F-49D2-B8CB-689DBFAF4AAB}" type="sibTrans" cxnId="{277CB63E-DBDA-44C9-BEBC-08EEE8E3A606}">
      <dgm:prSet/>
      <dgm:spPr/>
      <dgm:t>
        <a:bodyPr/>
        <a:lstStyle/>
        <a:p>
          <a:endParaRPr lang="en-US"/>
        </a:p>
      </dgm:t>
    </dgm:pt>
    <dgm:pt modelId="{6C70D8DF-B78D-475C-8EE1-41EB3F276EAE}">
      <dgm:prSet/>
      <dgm:spPr/>
      <dgm:t>
        <a:bodyPr/>
        <a:lstStyle/>
        <a:p>
          <a:r>
            <a:rPr lang="en-US" b="1"/>
            <a:t>Blueberries</a:t>
          </a:r>
          <a:r>
            <a:rPr lang="en-US"/>
            <a:t> – antioxidants, fibres, vitamins C and K</a:t>
          </a:r>
        </a:p>
      </dgm:t>
    </dgm:pt>
    <dgm:pt modelId="{BA331D99-9333-4F4E-B3C8-0F2140B6DE55}" type="parTrans" cxnId="{64111E52-BA80-4509-861F-C75A5FDF43F6}">
      <dgm:prSet/>
      <dgm:spPr/>
      <dgm:t>
        <a:bodyPr/>
        <a:lstStyle/>
        <a:p>
          <a:endParaRPr lang="en-US"/>
        </a:p>
      </dgm:t>
    </dgm:pt>
    <dgm:pt modelId="{1AB34850-A8D1-42C7-842F-A490820D6DF6}" type="sibTrans" cxnId="{64111E52-BA80-4509-861F-C75A5FDF43F6}">
      <dgm:prSet/>
      <dgm:spPr/>
      <dgm:t>
        <a:bodyPr/>
        <a:lstStyle/>
        <a:p>
          <a:endParaRPr lang="en-US"/>
        </a:p>
      </dgm:t>
    </dgm:pt>
    <dgm:pt modelId="{EAF0703E-3146-4200-8141-F3630D5FC739}">
      <dgm:prSet/>
      <dgm:spPr/>
      <dgm:t>
        <a:bodyPr/>
        <a:lstStyle/>
        <a:p>
          <a:r>
            <a:rPr lang="en-US" b="1"/>
            <a:t>Broccoli</a:t>
          </a:r>
          <a:r>
            <a:rPr lang="en-US"/>
            <a:t> – vitamins C, K, fibres, choline</a:t>
          </a:r>
        </a:p>
      </dgm:t>
    </dgm:pt>
    <dgm:pt modelId="{436ABBD2-3305-45A6-8708-1309DF795A38}" type="parTrans" cxnId="{EFA76A58-FFC4-4EF1-B93B-82C158B9D90A}">
      <dgm:prSet/>
      <dgm:spPr/>
      <dgm:t>
        <a:bodyPr/>
        <a:lstStyle/>
        <a:p>
          <a:endParaRPr lang="en-US"/>
        </a:p>
      </dgm:t>
    </dgm:pt>
    <dgm:pt modelId="{56F3AB9E-47B8-473D-916A-C6B670E97647}" type="sibTrans" cxnId="{EFA76A58-FFC4-4EF1-B93B-82C158B9D90A}">
      <dgm:prSet/>
      <dgm:spPr/>
      <dgm:t>
        <a:bodyPr/>
        <a:lstStyle/>
        <a:p>
          <a:endParaRPr lang="en-US"/>
        </a:p>
      </dgm:t>
    </dgm:pt>
    <dgm:pt modelId="{C5277C1C-058A-45B9-B351-0412816017AB}">
      <dgm:prSet/>
      <dgm:spPr/>
      <dgm:t>
        <a:bodyPr/>
        <a:lstStyle/>
        <a:p>
          <a:r>
            <a:rPr lang="en-US" b="1" dirty="0"/>
            <a:t>Eggs/quail eggs </a:t>
          </a:r>
          <a:r>
            <a:rPr lang="en-US" dirty="0"/>
            <a:t>(free range) – omega 3, choline</a:t>
          </a:r>
        </a:p>
      </dgm:t>
    </dgm:pt>
    <dgm:pt modelId="{AF62EEC8-FE14-4B85-9827-E093A84DB193}" type="parTrans" cxnId="{EA66CCBC-A8FA-4C65-9953-6C47514F0270}">
      <dgm:prSet/>
      <dgm:spPr/>
      <dgm:t>
        <a:bodyPr/>
        <a:lstStyle/>
        <a:p>
          <a:endParaRPr lang="en-US"/>
        </a:p>
      </dgm:t>
    </dgm:pt>
    <dgm:pt modelId="{C5EEF050-FD51-4934-AC88-6D0251DD3165}" type="sibTrans" cxnId="{EA66CCBC-A8FA-4C65-9953-6C47514F0270}">
      <dgm:prSet/>
      <dgm:spPr/>
      <dgm:t>
        <a:bodyPr/>
        <a:lstStyle/>
        <a:p>
          <a:endParaRPr lang="en-US"/>
        </a:p>
      </dgm:t>
    </dgm:pt>
    <dgm:pt modelId="{080BD395-8124-40F5-8932-8C5C825CAB8B}">
      <dgm:prSet/>
      <dgm:spPr/>
      <dgm:t>
        <a:bodyPr/>
        <a:lstStyle/>
        <a:p>
          <a:r>
            <a:rPr lang="en-US" b="1"/>
            <a:t>Beets</a:t>
          </a:r>
          <a:r>
            <a:rPr lang="en-US"/>
            <a:t> – antioxidants, iron</a:t>
          </a:r>
        </a:p>
      </dgm:t>
    </dgm:pt>
    <dgm:pt modelId="{8295D11B-C0FB-4110-8D47-576EED80A1CC}" type="parTrans" cxnId="{DCFF92D4-4462-45F8-9021-BAA5AE13AFB5}">
      <dgm:prSet/>
      <dgm:spPr/>
      <dgm:t>
        <a:bodyPr/>
        <a:lstStyle/>
        <a:p>
          <a:endParaRPr lang="en-US"/>
        </a:p>
      </dgm:t>
    </dgm:pt>
    <dgm:pt modelId="{908C5A03-077C-4878-9748-74AC06D2FE81}" type="sibTrans" cxnId="{DCFF92D4-4462-45F8-9021-BAA5AE13AFB5}">
      <dgm:prSet/>
      <dgm:spPr/>
      <dgm:t>
        <a:bodyPr/>
        <a:lstStyle/>
        <a:p>
          <a:endParaRPr lang="en-US"/>
        </a:p>
      </dgm:t>
    </dgm:pt>
    <dgm:pt modelId="{C87CEFEC-7A6F-4F75-B8C6-73F0370DB2DD}">
      <dgm:prSet/>
      <dgm:spPr/>
      <dgm:t>
        <a:bodyPr/>
        <a:lstStyle/>
        <a:p>
          <a:r>
            <a:rPr lang="en-US" b="1"/>
            <a:t>Green leafy vegetables</a:t>
          </a:r>
          <a:r>
            <a:rPr lang="en-US"/>
            <a:t> (spinach, kale, lettuce) – vitamins A, K</a:t>
          </a:r>
        </a:p>
      </dgm:t>
    </dgm:pt>
    <dgm:pt modelId="{2CC4BD2F-F0A1-4876-B23E-BB4E505E0BE2}" type="parTrans" cxnId="{54D2F2B3-66D3-4954-A76D-EA9B1D4ECD69}">
      <dgm:prSet/>
      <dgm:spPr/>
      <dgm:t>
        <a:bodyPr/>
        <a:lstStyle/>
        <a:p>
          <a:endParaRPr lang="en-US"/>
        </a:p>
      </dgm:t>
    </dgm:pt>
    <dgm:pt modelId="{33AB8E1F-E985-4088-917E-DA9FC717A349}" type="sibTrans" cxnId="{54D2F2B3-66D3-4954-A76D-EA9B1D4ECD69}">
      <dgm:prSet/>
      <dgm:spPr/>
      <dgm:t>
        <a:bodyPr/>
        <a:lstStyle/>
        <a:p>
          <a:endParaRPr lang="en-US"/>
        </a:p>
      </dgm:t>
    </dgm:pt>
    <dgm:pt modelId="{B1F0743B-DE15-4222-86F6-6C2ABD489BFD}">
      <dgm:prSet/>
      <dgm:spPr/>
      <dgm:t>
        <a:bodyPr/>
        <a:lstStyle/>
        <a:p>
          <a:r>
            <a:rPr lang="en-US" b="1"/>
            <a:t>Extra Virgin Olive Oil </a:t>
          </a:r>
          <a:r>
            <a:rPr lang="en-US"/>
            <a:t>– polyphenols</a:t>
          </a:r>
        </a:p>
      </dgm:t>
    </dgm:pt>
    <dgm:pt modelId="{3A1A0DCB-53D3-474A-B4E8-272042A8429F}" type="parTrans" cxnId="{E9F1655C-A5B1-4115-88D4-202462CBA35F}">
      <dgm:prSet/>
      <dgm:spPr/>
      <dgm:t>
        <a:bodyPr/>
        <a:lstStyle/>
        <a:p>
          <a:endParaRPr lang="en-US"/>
        </a:p>
      </dgm:t>
    </dgm:pt>
    <dgm:pt modelId="{67A249FC-8D51-46E4-AF06-B781896B4F2C}" type="sibTrans" cxnId="{E9F1655C-A5B1-4115-88D4-202462CBA35F}">
      <dgm:prSet/>
      <dgm:spPr/>
      <dgm:t>
        <a:bodyPr/>
        <a:lstStyle/>
        <a:p>
          <a:endParaRPr lang="en-US"/>
        </a:p>
      </dgm:t>
    </dgm:pt>
    <dgm:pt modelId="{8DC61DA2-275B-4ADA-A1E7-167F1DD0ED29}">
      <dgm:prSet/>
      <dgm:spPr/>
      <dgm:t>
        <a:bodyPr/>
        <a:lstStyle/>
        <a:p>
          <a:r>
            <a:rPr lang="en-US" b="1" dirty="0"/>
            <a:t>Bone broth </a:t>
          </a:r>
          <a:r>
            <a:rPr lang="en-US" dirty="0"/>
            <a:t>– collagen</a:t>
          </a:r>
        </a:p>
      </dgm:t>
    </dgm:pt>
    <dgm:pt modelId="{6B5C23F4-2569-4FC4-83A2-CB4772913110}" type="parTrans" cxnId="{D0E9129B-87C8-4BCA-939A-15A309865804}">
      <dgm:prSet/>
      <dgm:spPr/>
      <dgm:t>
        <a:bodyPr/>
        <a:lstStyle/>
        <a:p>
          <a:endParaRPr lang="en-US"/>
        </a:p>
      </dgm:t>
    </dgm:pt>
    <dgm:pt modelId="{96EBFAFC-9D11-4B41-AE74-F8F63DF36B6F}" type="sibTrans" cxnId="{D0E9129B-87C8-4BCA-939A-15A309865804}">
      <dgm:prSet/>
      <dgm:spPr/>
      <dgm:t>
        <a:bodyPr/>
        <a:lstStyle/>
        <a:p>
          <a:endParaRPr lang="en-US"/>
        </a:p>
      </dgm:t>
    </dgm:pt>
    <dgm:pt modelId="{8D3B8C06-212D-44B8-9C74-2E3E82E10AD4}">
      <dgm:prSet/>
      <dgm:spPr/>
      <dgm:t>
        <a:bodyPr/>
        <a:lstStyle/>
        <a:p>
          <a:r>
            <a:rPr lang="en-US" b="1" dirty="0"/>
            <a:t>Black Chocolate </a:t>
          </a:r>
          <a:r>
            <a:rPr lang="en-US" dirty="0"/>
            <a:t>- antioxidants</a:t>
          </a:r>
        </a:p>
      </dgm:t>
    </dgm:pt>
    <dgm:pt modelId="{9B740353-5502-4332-8F5B-7F62800D5D33}" type="parTrans" cxnId="{D02B847E-F734-4F89-93CE-265BAA19E948}">
      <dgm:prSet/>
      <dgm:spPr/>
      <dgm:t>
        <a:bodyPr/>
        <a:lstStyle/>
        <a:p>
          <a:endParaRPr lang="en-US"/>
        </a:p>
      </dgm:t>
    </dgm:pt>
    <dgm:pt modelId="{883EECC4-A1DD-4BC0-A75F-551E59C8FEFF}" type="sibTrans" cxnId="{D02B847E-F734-4F89-93CE-265BAA19E948}">
      <dgm:prSet/>
      <dgm:spPr/>
      <dgm:t>
        <a:bodyPr/>
        <a:lstStyle/>
        <a:p>
          <a:endParaRPr lang="en-US"/>
        </a:p>
      </dgm:t>
    </dgm:pt>
    <dgm:pt modelId="{523B52E2-3450-42E3-9546-9C4711F8538F}" type="pres">
      <dgm:prSet presAssocID="{4A5B6D9C-C0C6-425F-8039-48C2DAE8A0E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44D4D323-8A91-4045-85D1-212290194C0E}" type="pres">
      <dgm:prSet presAssocID="{CC8EF99F-B0D0-4667-AFB1-826FD7AF69AA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22049AB7-2F50-4424-BDBA-0B5057E9D4D3}" type="pres">
      <dgm:prSet presAssocID="{B3FF1F2E-F72F-4384-8F63-73DE2303A07D}" presName="sibTrans" presStyleCnt="0"/>
      <dgm:spPr/>
    </dgm:pt>
    <dgm:pt modelId="{50B6102C-2C31-400A-918A-0462E438CE5C}" type="pres">
      <dgm:prSet presAssocID="{72174DD3-4C5E-4C85-B9A9-BE7B1F486392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E980E103-2C6D-44F7-8C22-FF6094FA6323}" type="pres">
      <dgm:prSet presAssocID="{0F4B5CE5-5E91-4ABD-96A7-BAB637F849FA}" presName="sibTrans" presStyleCnt="0"/>
      <dgm:spPr/>
    </dgm:pt>
    <dgm:pt modelId="{76616C01-4B69-4CFD-B183-93F496A41A27}" type="pres">
      <dgm:prSet presAssocID="{F7AEE870-10FA-4DDE-988B-C75F8FF57A31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35D0A5CE-4865-4E54-99B5-BB06575A425C}" type="pres">
      <dgm:prSet presAssocID="{832C1D67-179F-49D2-B8CB-689DBFAF4AAB}" presName="sibTrans" presStyleCnt="0"/>
      <dgm:spPr/>
    </dgm:pt>
    <dgm:pt modelId="{7EF9E072-CB51-4160-AC36-A4B6E5BFA588}" type="pres">
      <dgm:prSet presAssocID="{6C70D8DF-B78D-475C-8EE1-41EB3F276EAE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D460B98E-BC57-48B6-A39E-B7EA88E43972}" type="pres">
      <dgm:prSet presAssocID="{1AB34850-A8D1-42C7-842F-A490820D6DF6}" presName="sibTrans" presStyleCnt="0"/>
      <dgm:spPr/>
    </dgm:pt>
    <dgm:pt modelId="{DFFDA360-C7F6-451B-BDE6-8AADF6A9B62A}" type="pres">
      <dgm:prSet presAssocID="{EAF0703E-3146-4200-8141-F3630D5FC739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FF65AE7-89CF-4599-A287-29B22FA5A187}" type="pres">
      <dgm:prSet presAssocID="{56F3AB9E-47B8-473D-916A-C6B670E97647}" presName="sibTrans" presStyleCnt="0"/>
      <dgm:spPr/>
    </dgm:pt>
    <dgm:pt modelId="{404D00FD-AA91-48AF-B3EE-A858493CB67D}" type="pres">
      <dgm:prSet presAssocID="{C5277C1C-058A-45B9-B351-0412816017AB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8E91420F-F425-4F6A-BC8E-9B1DCEF4B289}" type="pres">
      <dgm:prSet presAssocID="{C5EEF050-FD51-4934-AC88-6D0251DD3165}" presName="sibTrans" presStyleCnt="0"/>
      <dgm:spPr/>
    </dgm:pt>
    <dgm:pt modelId="{0E5BCB9C-1E2A-440A-AAA7-C6A108489DFA}" type="pres">
      <dgm:prSet presAssocID="{080BD395-8124-40F5-8932-8C5C825CAB8B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9B64A482-47FD-4B7C-BB4F-C3C207A7B249}" type="pres">
      <dgm:prSet presAssocID="{908C5A03-077C-4878-9748-74AC06D2FE81}" presName="sibTrans" presStyleCnt="0"/>
      <dgm:spPr/>
    </dgm:pt>
    <dgm:pt modelId="{03BBFC02-1BE5-46F9-9BE0-1667C9B1FD20}" type="pres">
      <dgm:prSet presAssocID="{C87CEFEC-7A6F-4F75-B8C6-73F0370DB2DD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81CCE16-A2E6-4946-9072-1858C9DF4D48}" type="pres">
      <dgm:prSet presAssocID="{33AB8E1F-E985-4088-917E-DA9FC717A349}" presName="sibTrans" presStyleCnt="0"/>
      <dgm:spPr/>
    </dgm:pt>
    <dgm:pt modelId="{C8EA6EE8-3599-4A2A-8906-AF19C00FE7AA}" type="pres">
      <dgm:prSet presAssocID="{B1F0743B-DE15-4222-86F6-6C2ABD489BFD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97899ED3-FB03-4B09-918B-6EF4751821F5}" type="pres">
      <dgm:prSet presAssocID="{67A249FC-8D51-46E4-AF06-B781896B4F2C}" presName="sibTrans" presStyleCnt="0"/>
      <dgm:spPr/>
    </dgm:pt>
    <dgm:pt modelId="{680BA39C-FD9A-4642-AAB3-553DF3846DFE}" type="pres">
      <dgm:prSet presAssocID="{8DC61DA2-275B-4ADA-A1E7-167F1DD0ED29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640A9F1-AD94-4657-B4D7-95A8D7511249}" type="pres">
      <dgm:prSet presAssocID="{96EBFAFC-9D11-4B41-AE74-F8F63DF36B6F}" presName="sibTrans" presStyleCnt="0"/>
      <dgm:spPr/>
    </dgm:pt>
    <dgm:pt modelId="{23515932-15DC-45EA-9216-6455467B41FB}" type="pres">
      <dgm:prSet presAssocID="{8D3B8C06-212D-44B8-9C74-2E3E82E10AD4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706302A0-1FDE-4380-9E47-EFB5594A67AD}" type="presOf" srcId="{72174DD3-4C5E-4C85-B9A9-BE7B1F486392}" destId="{50B6102C-2C31-400A-918A-0462E438CE5C}" srcOrd="0" destOrd="0" presId="urn:microsoft.com/office/officeart/2005/8/layout/default"/>
    <dgm:cxn modelId="{277CB63E-DBDA-44C9-BEBC-08EEE8E3A606}" srcId="{4A5B6D9C-C0C6-425F-8039-48C2DAE8A0E8}" destId="{F7AEE870-10FA-4DDE-988B-C75F8FF57A31}" srcOrd="2" destOrd="0" parTransId="{D31BD92C-2D1C-4F7A-9DD0-4429A37A38BC}" sibTransId="{832C1D67-179F-49D2-B8CB-689DBFAF4AAB}"/>
    <dgm:cxn modelId="{92F9D520-CDDE-4391-90C7-63AB6804EB0A}" srcId="{4A5B6D9C-C0C6-425F-8039-48C2DAE8A0E8}" destId="{72174DD3-4C5E-4C85-B9A9-BE7B1F486392}" srcOrd="1" destOrd="0" parTransId="{585942ED-CB30-4873-BF95-BCFF8EE42D5C}" sibTransId="{0F4B5CE5-5E91-4ABD-96A7-BAB637F849FA}"/>
    <dgm:cxn modelId="{728460B0-4356-4CE6-B138-25344E3E1EC5}" type="presOf" srcId="{B1F0743B-DE15-4222-86F6-6C2ABD489BFD}" destId="{C8EA6EE8-3599-4A2A-8906-AF19C00FE7AA}" srcOrd="0" destOrd="0" presId="urn:microsoft.com/office/officeart/2005/8/layout/default"/>
    <dgm:cxn modelId="{1440751F-B299-43B3-BA43-CF29022FAE1A}" srcId="{4A5B6D9C-C0C6-425F-8039-48C2DAE8A0E8}" destId="{CC8EF99F-B0D0-4667-AFB1-826FD7AF69AA}" srcOrd="0" destOrd="0" parTransId="{AB93F739-BEF4-498D-AE2E-6D91E76ACB22}" sibTransId="{B3FF1F2E-F72F-4384-8F63-73DE2303A07D}"/>
    <dgm:cxn modelId="{BD455E55-5C90-4912-B60B-2ADBF74EA358}" type="presOf" srcId="{F7AEE870-10FA-4DDE-988B-C75F8FF57A31}" destId="{76616C01-4B69-4CFD-B183-93F496A41A27}" srcOrd="0" destOrd="0" presId="urn:microsoft.com/office/officeart/2005/8/layout/default"/>
    <dgm:cxn modelId="{D02B847E-F734-4F89-93CE-265BAA19E948}" srcId="{4A5B6D9C-C0C6-425F-8039-48C2DAE8A0E8}" destId="{8D3B8C06-212D-44B8-9C74-2E3E82E10AD4}" srcOrd="10" destOrd="0" parTransId="{9B740353-5502-4332-8F5B-7F62800D5D33}" sibTransId="{883EECC4-A1DD-4BC0-A75F-551E59C8FEFF}"/>
    <dgm:cxn modelId="{16F0ED80-6940-4C8A-BEF7-A2CC22FDCB2E}" type="presOf" srcId="{CC8EF99F-B0D0-4667-AFB1-826FD7AF69AA}" destId="{44D4D323-8A91-4045-85D1-212290194C0E}" srcOrd="0" destOrd="0" presId="urn:microsoft.com/office/officeart/2005/8/layout/default"/>
    <dgm:cxn modelId="{AAE8A1A3-DDE5-4198-8B65-15EF7E223985}" type="presOf" srcId="{8D3B8C06-212D-44B8-9C74-2E3E82E10AD4}" destId="{23515932-15DC-45EA-9216-6455467B41FB}" srcOrd="0" destOrd="0" presId="urn:microsoft.com/office/officeart/2005/8/layout/default"/>
    <dgm:cxn modelId="{8102136C-2FD7-4F5B-9293-9FD63FC23FD8}" type="presOf" srcId="{C87CEFEC-7A6F-4F75-B8C6-73F0370DB2DD}" destId="{03BBFC02-1BE5-46F9-9BE0-1667C9B1FD20}" srcOrd="0" destOrd="0" presId="urn:microsoft.com/office/officeart/2005/8/layout/default"/>
    <dgm:cxn modelId="{F13FDA00-C7A0-4826-BA60-491EC8554CFD}" type="presOf" srcId="{6C70D8DF-B78D-475C-8EE1-41EB3F276EAE}" destId="{7EF9E072-CB51-4160-AC36-A4B6E5BFA588}" srcOrd="0" destOrd="0" presId="urn:microsoft.com/office/officeart/2005/8/layout/default"/>
    <dgm:cxn modelId="{211C1034-38BB-480E-B33A-39506198AA02}" type="presOf" srcId="{080BD395-8124-40F5-8932-8C5C825CAB8B}" destId="{0E5BCB9C-1E2A-440A-AAA7-C6A108489DFA}" srcOrd="0" destOrd="0" presId="urn:microsoft.com/office/officeart/2005/8/layout/default"/>
    <dgm:cxn modelId="{54D2F2B3-66D3-4954-A76D-EA9B1D4ECD69}" srcId="{4A5B6D9C-C0C6-425F-8039-48C2DAE8A0E8}" destId="{C87CEFEC-7A6F-4F75-B8C6-73F0370DB2DD}" srcOrd="7" destOrd="0" parTransId="{2CC4BD2F-F0A1-4876-B23E-BB4E505E0BE2}" sibTransId="{33AB8E1F-E985-4088-917E-DA9FC717A349}"/>
    <dgm:cxn modelId="{EA66CCBC-A8FA-4C65-9953-6C47514F0270}" srcId="{4A5B6D9C-C0C6-425F-8039-48C2DAE8A0E8}" destId="{C5277C1C-058A-45B9-B351-0412816017AB}" srcOrd="5" destOrd="0" parTransId="{AF62EEC8-FE14-4B85-9827-E093A84DB193}" sibTransId="{C5EEF050-FD51-4934-AC88-6D0251DD3165}"/>
    <dgm:cxn modelId="{77F77010-7B9F-4531-9115-68776B41E2A7}" type="presOf" srcId="{8DC61DA2-275B-4ADA-A1E7-167F1DD0ED29}" destId="{680BA39C-FD9A-4642-AAB3-553DF3846DFE}" srcOrd="0" destOrd="0" presId="urn:microsoft.com/office/officeart/2005/8/layout/default"/>
    <dgm:cxn modelId="{EFA76A58-FFC4-4EF1-B93B-82C158B9D90A}" srcId="{4A5B6D9C-C0C6-425F-8039-48C2DAE8A0E8}" destId="{EAF0703E-3146-4200-8141-F3630D5FC739}" srcOrd="4" destOrd="0" parTransId="{436ABBD2-3305-45A6-8708-1309DF795A38}" sibTransId="{56F3AB9E-47B8-473D-916A-C6B670E97647}"/>
    <dgm:cxn modelId="{64111E52-BA80-4509-861F-C75A5FDF43F6}" srcId="{4A5B6D9C-C0C6-425F-8039-48C2DAE8A0E8}" destId="{6C70D8DF-B78D-475C-8EE1-41EB3F276EAE}" srcOrd="3" destOrd="0" parTransId="{BA331D99-9333-4F4E-B3C8-0F2140B6DE55}" sibTransId="{1AB34850-A8D1-42C7-842F-A490820D6DF6}"/>
    <dgm:cxn modelId="{C8357826-C708-4B73-A99B-DCD4E6BA283A}" type="presOf" srcId="{4A5B6D9C-C0C6-425F-8039-48C2DAE8A0E8}" destId="{523B52E2-3450-42E3-9546-9C4711F8538F}" srcOrd="0" destOrd="0" presId="urn:microsoft.com/office/officeart/2005/8/layout/default"/>
    <dgm:cxn modelId="{D0E9129B-87C8-4BCA-939A-15A309865804}" srcId="{4A5B6D9C-C0C6-425F-8039-48C2DAE8A0E8}" destId="{8DC61DA2-275B-4ADA-A1E7-167F1DD0ED29}" srcOrd="9" destOrd="0" parTransId="{6B5C23F4-2569-4FC4-83A2-CB4772913110}" sibTransId="{96EBFAFC-9D11-4B41-AE74-F8F63DF36B6F}"/>
    <dgm:cxn modelId="{DCFF92D4-4462-45F8-9021-BAA5AE13AFB5}" srcId="{4A5B6D9C-C0C6-425F-8039-48C2DAE8A0E8}" destId="{080BD395-8124-40F5-8932-8C5C825CAB8B}" srcOrd="6" destOrd="0" parTransId="{8295D11B-C0FB-4110-8D47-576EED80A1CC}" sibTransId="{908C5A03-077C-4878-9748-74AC06D2FE81}"/>
    <dgm:cxn modelId="{33C690BE-DB2A-402C-90A1-9C1B12443DF7}" type="presOf" srcId="{C5277C1C-058A-45B9-B351-0412816017AB}" destId="{404D00FD-AA91-48AF-B3EE-A858493CB67D}" srcOrd="0" destOrd="0" presId="urn:microsoft.com/office/officeart/2005/8/layout/default"/>
    <dgm:cxn modelId="{01C4F2A2-C3CD-41F2-BA2F-6E2FD045FEA1}" type="presOf" srcId="{EAF0703E-3146-4200-8141-F3630D5FC739}" destId="{DFFDA360-C7F6-451B-BDE6-8AADF6A9B62A}" srcOrd="0" destOrd="0" presId="urn:microsoft.com/office/officeart/2005/8/layout/default"/>
    <dgm:cxn modelId="{E9F1655C-A5B1-4115-88D4-202462CBA35F}" srcId="{4A5B6D9C-C0C6-425F-8039-48C2DAE8A0E8}" destId="{B1F0743B-DE15-4222-86F6-6C2ABD489BFD}" srcOrd="8" destOrd="0" parTransId="{3A1A0DCB-53D3-474A-B4E8-272042A8429F}" sibTransId="{67A249FC-8D51-46E4-AF06-B781896B4F2C}"/>
    <dgm:cxn modelId="{0C93ACC6-C57D-4314-BBBB-7440E8387FAD}" type="presParOf" srcId="{523B52E2-3450-42E3-9546-9C4711F8538F}" destId="{44D4D323-8A91-4045-85D1-212290194C0E}" srcOrd="0" destOrd="0" presId="urn:microsoft.com/office/officeart/2005/8/layout/default"/>
    <dgm:cxn modelId="{616317D9-8962-483B-A8D1-F32BB0954F3D}" type="presParOf" srcId="{523B52E2-3450-42E3-9546-9C4711F8538F}" destId="{22049AB7-2F50-4424-BDBA-0B5057E9D4D3}" srcOrd="1" destOrd="0" presId="urn:microsoft.com/office/officeart/2005/8/layout/default"/>
    <dgm:cxn modelId="{5CF46CC3-EC87-4264-97CF-E22DFB33DDE4}" type="presParOf" srcId="{523B52E2-3450-42E3-9546-9C4711F8538F}" destId="{50B6102C-2C31-400A-918A-0462E438CE5C}" srcOrd="2" destOrd="0" presId="urn:microsoft.com/office/officeart/2005/8/layout/default"/>
    <dgm:cxn modelId="{D7B11689-3EA9-4A1C-8777-11C66F576E78}" type="presParOf" srcId="{523B52E2-3450-42E3-9546-9C4711F8538F}" destId="{E980E103-2C6D-44F7-8C22-FF6094FA6323}" srcOrd="3" destOrd="0" presId="urn:microsoft.com/office/officeart/2005/8/layout/default"/>
    <dgm:cxn modelId="{78E81AAC-4E8F-4C1A-9698-08E33AC6DE2B}" type="presParOf" srcId="{523B52E2-3450-42E3-9546-9C4711F8538F}" destId="{76616C01-4B69-4CFD-B183-93F496A41A27}" srcOrd="4" destOrd="0" presId="urn:microsoft.com/office/officeart/2005/8/layout/default"/>
    <dgm:cxn modelId="{CAC7918B-10D2-4206-AC01-E3C502B46163}" type="presParOf" srcId="{523B52E2-3450-42E3-9546-9C4711F8538F}" destId="{35D0A5CE-4865-4E54-99B5-BB06575A425C}" srcOrd="5" destOrd="0" presId="urn:microsoft.com/office/officeart/2005/8/layout/default"/>
    <dgm:cxn modelId="{A5A7C95F-91AA-428A-9506-1C66ABCA30DA}" type="presParOf" srcId="{523B52E2-3450-42E3-9546-9C4711F8538F}" destId="{7EF9E072-CB51-4160-AC36-A4B6E5BFA588}" srcOrd="6" destOrd="0" presId="urn:microsoft.com/office/officeart/2005/8/layout/default"/>
    <dgm:cxn modelId="{9526D1FA-F665-4416-9A34-E39BCBE30E87}" type="presParOf" srcId="{523B52E2-3450-42E3-9546-9C4711F8538F}" destId="{D460B98E-BC57-48B6-A39E-B7EA88E43972}" srcOrd="7" destOrd="0" presId="urn:microsoft.com/office/officeart/2005/8/layout/default"/>
    <dgm:cxn modelId="{A9C4F248-1E53-4A1B-9DE8-297BBB2D89BB}" type="presParOf" srcId="{523B52E2-3450-42E3-9546-9C4711F8538F}" destId="{DFFDA360-C7F6-451B-BDE6-8AADF6A9B62A}" srcOrd="8" destOrd="0" presId="urn:microsoft.com/office/officeart/2005/8/layout/default"/>
    <dgm:cxn modelId="{E9A740E4-5409-420A-B552-48E99439036B}" type="presParOf" srcId="{523B52E2-3450-42E3-9546-9C4711F8538F}" destId="{AFF65AE7-89CF-4599-A287-29B22FA5A187}" srcOrd="9" destOrd="0" presId="urn:microsoft.com/office/officeart/2005/8/layout/default"/>
    <dgm:cxn modelId="{B5AF0871-174D-46A8-8F25-8126AA2BA903}" type="presParOf" srcId="{523B52E2-3450-42E3-9546-9C4711F8538F}" destId="{404D00FD-AA91-48AF-B3EE-A858493CB67D}" srcOrd="10" destOrd="0" presId="urn:microsoft.com/office/officeart/2005/8/layout/default"/>
    <dgm:cxn modelId="{DEB24D3E-20D5-4402-A7A2-66490BEEDD20}" type="presParOf" srcId="{523B52E2-3450-42E3-9546-9C4711F8538F}" destId="{8E91420F-F425-4F6A-BC8E-9B1DCEF4B289}" srcOrd="11" destOrd="0" presId="urn:microsoft.com/office/officeart/2005/8/layout/default"/>
    <dgm:cxn modelId="{0F5BFFFF-5B71-4BC0-BC10-12408B5D9EC4}" type="presParOf" srcId="{523B52E2-3450-42E3-9546-9C4711F8538F}" destId="{0E5BCB9C-1E2A-440A-AAA7-C6A108489DFA}" srcOrd="12" destOrd="0" presId="urn:microsoft.com/office/officeart/2005/8/layout/default"/>
    <dgm:cxn modelId="{51AA85B2-A0C9-4C4B-A6F3-604DAEB2E9FF}" type="presParOf" srcId="{523B52E2-3450-42E3-9546-9C4711F8538F}" destId="{9B64A482-47FD-4B7C-BB4F-C3C207A7B249}" srcOrd="13" destOrd="0" presId="urn:microsoft.com/office/officeart/2005/8/layout/default"/>
    <dgm:cxn modelId="{A5478072-9D38-4065-8106-F20C35CB83EE}" type="presParOf" srcId="{523B52E2-3450-42E3-9546-9C4711F8538F}" destId="{03BBFC02-1BE5-46F9-9BE0-1667C9B1FD20}" srcOrd="14" destOrd="0" presId="urn:microsoft.com/office/officeart/2005/8/layout/default"/>
    <dgm:cxn modelId="{13094A9E-7856-402C-B59D-DC4A080AA333}" type="presParOf" srcId="{523B52E2-3450-42E3-9546-9C4711F8538F}" destId="{781CCE16-A2E6-4946-9072-1858C9DF4D48}" srcOrd="15" destOrd="0" presId="urn:microsoft.com/office/officeart/2005/8/layout/default"/>
    <dgm:cxn modelId="{96F86CF9-D399-4335-8457-3F2E5B130D2A}" type="presParOf" srcId="{523B52E2-3450-42E3-9546-9C4711F8538F}" destId="{C8EA6EE8-3599-4A2A-8906-AF19C00FE7AA}" srcOrd="16" destOrd="0" presId="urn:microsoft.com/office/officeart/2005/8/layout/default"/>
    <dgm:cxn modelId="{F4C2E8DF-356E-443E-96C5-DB80C83FE3A7}" type="presParOf" srcId="{523B52E2-3450-42E3-9546-9C4711F8538F}" destId="{97899ED3-FB03-4B09-918B-6EF4751821F5}" srcOrd="17" destOrd="0" presId="urn:microsoft.com/office/officeart/2005/8/layout/default"/>
    <dgm:cxn modelId="{7DB1315C-0E83-4093-92AC-0FCA0D80C01E}" type="presParOf" srcId="{523B52E2-3450-42E3-9546-9C4711F8538F}" destId="{680BA39C-FD9A-4642-AAB3-553DF3846DFE}" srcOrd="18" destOrd="0" presId="urn:microsoft.com/office/officeart/2005/8/layout/default"/>
    <dgm:cxn modelId="{73F4A1F2-AD24-447F-A025-F262556FF1C2}" type="presParOf" srcId="{523B52E2-3450-42E3-9546-9C4711F8538F}" destId="{7640A9F1-AD94-4657-B4D7-95A8D7511249}" srcOrd="19" destOrd="0" presId="urn:microsoft.com/office/officeart/2005/8/layout/default"/>
    <dgm:cxn modelId="{BA0201A6-009B-4791-92D1-2A4EFA3BC87E}" type="presParOf" srcId="{523B52E2-3450-42E3-9546-9C4711F8538F}" destId="{23515932-15DC-45EA-9216-6455467B41FB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183307-49B8-42F2-9FC1-549491C06A52}" type="doc">
      <dgm:prSet loTypeId="urn:microsoft.com/office/officeart/2005/8/layout/default" loCatId="list" qsTypeId="urn:microsoft.com/office/officeart/2005/8/quickstyle/simple2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7926DDF0-4129-4A0D-BDC0-5A086E759E40}">
      <dgm:prSet/>
      <dgm:spPr/>
      <dgm:t>
        <a:bodyPr/>
        <a:lstStyle/>
        <a:p>
          <a:r>
            <a:rPr lang="en-GB"/>
            <a:t>What food do you like? What food do you hate? SLO</a:t>
          </a:r>
          <a:endParaRPr lang="en-US"/>
        </a:p>
      </dgm:t>
    </dgm:pt>
    <dgm:pt modelId="{AF8C3BCB-5809-4C01-99DC-BEFADE96906A}" type="parTrans" cxnId="{8701C9CB-A265-4F45-AB69-1816F4C9F5BF}">
      <dgm:prSet/>
      <dgm:spPr/>
      <dgm:t>
        <a:bodyPr/>
        <a:lstStyle/>
        <a:p>
          <a:endParaRPr lang="en-US"/>
        </a:p>
      </dgm:t>
    </dgm:pt>
    <dgm:pt modelId="{CAA1D8F3-8961-46AB-9FCB-C2556E0A8E4A}" type="sibTrans" cxnId="{8701C9CB-A265-4F45-AB69-1816F4C9F5BF}">
      <dgm:prSet/>
      <dgm:spPr/>
      <dgm:t>
        <a:bodyPr/>
        <a:lstStyle/>
        <a:p>
          <a:endParaRPr lang="en-US"/>
        </a:p>
      </dgm:t>
    </dgm:pt>
    <dgm:pt modelId="{996C112E-5101-4DBD-9423-36B34B4E463D}">
      <dgm:prSet/>
      <dgm:spPr/>
      <dgm:t>
        <a:bodyPr/>
        <a:lstStyle/>
        <a:p>
          <a:r>
            <a:rPr lang="en-GB"/>
            <a:t>How many meals a day do you usually have? GR</a:t>
          </a:r>
          <a:endParaRPr lang="en-US"/>
        </a:p>
      </dgm:t>
    </dgm:pt>
    <dgm:pt modelId="{325FDF85-3CA2-47C4-A2F3-B4D4CE089CC6}" type="parTrans" cxnId="{D0C79C1B-A284-4465-9669-CA5AB6876A33}">
      <dgm:prSet/>
      <dgm:spPr/>
      <dgm:t>
        <a:bodyPr/>
        <a:lstStyle/>
        <a:p>
          <a:endParaRPr lang="en-US"/>
        </a:p>
      </dgm:t>
    </dgm:pt>
    <dgm:pt modelId="{68B43E01-331B-4DC7-AA38-D8BDD64EA8CE}" type="sibTrans" cxnId="{D0C79C1B-A284-4465-9669-CA5AB6876A33}">
      <dgm:prSet/>
      <dgm:spPr/>
      <dgm:t>
        <a:bodyPr/>
        <a:lstStyle/>
        <a:p>
          <a:endParaRPr lang="en-US"/>
        </a:p>
      </dgm:t>
    </dgm:pt>
    <dgm:pt modelId="{2E9F5D5C-5FAF-4566-A2DB-920B23D86277}">
      <dgm:prSet/>
      <dgm:spPr/>
      <dgm:t>
        <a:bodyPr/>
        <a:lstStyle/>
        <a:p>
          <a:r>
            <a:rPr lang="en-GB"/>
            <a:t>Where and what time do you usually have breakfast? SP</a:t>
          </a:r>
          <a:endParaRPr lang="en-US"/>
        </a:p>
      </dgm:t>
    </dgm:pt>
    <dgm:pt modelId="{94DD444A-973D-4C89-A357-038C937C553C}" type="parTrans" cxnId="{4B939103-B99E-40E1-ABE1-59291DBC110D}">
      <dgm:prSet/>
      <dgm:spPr/>
      <dgm:t>
        <a:bodyPr/>
        <a:lstStyle/>
        <a:p>
          <a:endParaRPr lang="en-US"/>
        </a:p>
      </dgm:t>
    </dgm:pt>
    <dgm:pt modelId="{6B93133A-362B-4DC8-B0F6-E4125805BC10}" type="sibTrans" cxnId="{4B939103-B99E-40E1-ABE1-59291DBC110D}">
      <dgm:prSet/>
      <dgm:spPr/>
      <dgm:t>
        <a:bodyPr/>
        <a:lstStyle/>
        <a:p>
          <a:endParaRPr lang="en-US"/>
        </a:p>
      </dgm:t>
    </dgm:pt>
    <dgm:pt modelId="{DFB63934-DB45-4C7F-90D2-608DD80B0028}">
      <dgm:prSet/>
      <dgm:spPr/>
      <dgm:t>
        <a:bodyPr/>
        <a:lstStyle/>
        <a:p>
          <a:r>
            <a:rPr lang="en-GB"/>
            <a:t>What’s your typical breakfast? TR</a:t>
          </a:r>
          <a:endParaRPr lang="en-US"/>
        </a:p>
      </dgm:t>
    </dgm:pt>
    <dgm:pt modelId="{38CE6F4E-529F-4E23-A3A2-2F04C31102F5}" type="parTrans" cxnId="{28E1E3C5-BB86-4C80-AEB4-5A9B696A0FF2}">
      <dgm:prSet/>
      <dgm:spPr/>
      <dgm:t>
        <a:bodyPr/>
        <a:lstStyle/>
        <a:p>
          <a:endParaRPr lang="en-US"/>
        </a:p>
      </dgm:t>
    </dgm:pt>
    <dgm:pt modelId="{0731B560-81E5-4620-AC51-BE321757B8FA}" type="sibTrans" cxnId="{28E1E3C5-BB86-4C80-AEB4-5A9B696A0FF2}">
      <dgm:prSet/>
      <dgm:spPr/>
      <dgm:t>
        <a:bodyPr/>
        <a:lstStyle/>
        <a:p>
          <a:endParaRPr lang="en-US"/>
        </a:p>
      </dgm:t>
    </dgm:pt>
    <dgm:pt modelId="{1297BACF-F0FA-46D1-B695-F91AB950108C}">
      <dgm:prSet/>
      <dgm:spPr/>
      <dgm:t>
        <a:bodyPr/>
        <a:lstStyle/>
        <a:p>
          <a:r>
            <a:rPr lang="en-GB"/>
            <a:t>Where and what time do you usually have lunch? RO</a:t>
          </a:r>
          <a:endParaRPr lang="en-US"/>
        </a:p>
      </dgm:t>
    </dgm:pt>
    <dgm:pt modelId="{5D9C5674-F862-4719-B6D2-D199BAFD8354}" type="parTrans" cxnId="{8B6C31DE-351C-4779-9F2C-539ABE25069E}">
      <dgm:prSet/>
      <dgm:spPr/>
      <dgm:t>
        <a:bodyPr/>
        <a:lstStyle/>
        <a:p>
          <a:endParaRPr lang="en-US"/>
        </a:p>
      </dgm:t>
    </dgm:pt>
    <dgm:pt modelId="{DB78EA49-A147-41CB-A1E2-B1EEDFF4BE56}" type="sibTrans" cxnId="{8B6C31DE-351C-4779-9F2C-539ABE25069E}">
      <dgm:prSet/>
      <dgm:spPr/>
      <dgm:t>
        <a:bodyPr/>
        <a:lstStyle/>
        <a:p>
          <a:endParaRPr lang="en-US"/>
        </a:p>
      </dgm:t>
    </dgm:pt>
    <dgm:pt modelId="{E0C481BE-36E9-4F34-BB13-99BCDA4F8CCB}">
      <dgm:prSet/>
      <dgm:spPr/>
      <dgm:t>
        <a:bodyPr/>
        <a:lstStyle/>
        <a:p>
          <a:r>
            <a:rPr lang="en-GB"/>
            <a:t>Do you do any sports? </a:t>
          </a:r>
          <a:endParaRPr lang="en-US"/>
        </a:p>
      </dgm:t>
    </dgm:pt>
    <dgm:pt modelId="{7B7FF248-9040-42BA-9FC5-FD684E2B126E}" type="parTrans" cxnId="{B249A128-C2CD-4BFE-BEE0-D9F91810149A}">
      <dgm:prSet/>
      <dgm:spPr/>
      <dgm:t>
        <a:bodyPr/>
        <a:lstStyle/>
        <a:p>
          <a:endParaRPr lang="en-US"/>
        </a:p>
      </dgm:t>
    </dgm:pt>
    <dgm:pt modelId="{E6556AC4-A1C8-4232-BAF2-CF13D7A27713}" type="sibTrans" cxnId="{B249A128-C2CD-4BFE-BEE0-D9F91810149A}">
      <dgm:prSet/>
      <dgm:spPr/>
      <dgm:t>
        <a:bodyPr/>
        <a:lstStyle/>
        <a:p>
          <a:endParaRPr lang="en-US"/>
        </a:p>
      </dgm:t>
    </dgm:pt>
    <dgm:pt modelId="{7AC5EC16-D82F-4C6A-9FA2-190ECBDF087A}" type="pres">
      <dgm:prSet presAssocID="{C3183307-49B8-42F2-9FC1-549491C06A5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CFC8C7D1-EFA2-44EF-B3B2-3AB3997D9596}" type="pres">
      <dgm:prSet presAssocID="{7926DDF0-4129-4A0D-BDC0-5A086E759E4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9F7B8C54-3AAB-47FC-AA89-785EEBE9539A}" type="pres">
      <dgm:prSet presAssocID="{CAA1D8F3-8961-46AB-9FCB-C2556E0A8E4A}" presName="sibTrans" presStyleCnt="0"/>
      <dgm:spPr/>
    </dgm:pt>
    <dgm:pt modelId="{50768E20-BA41-443A-AAC7-B1352B053923}" type="pres">
      <dgm:prSet presAssocID="{996C112E-5101-4DBD-9423-36B34B4E463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FB78F5C3-AE6B-44A6-9F85-CFEC8C484AA9}" type="pres">
      <dgm:prSet presAssocID="{68B43E01-331B-4DC7-AA38-D8BDD64EA8CE}" presName="sibTrans" presStyleCnt="0"/>
      <dgm:spPr/>
    </dgm:pt>
    <dgm:pt modelId="{CAC9A083-CD06-44F8-8CD6-FF4F7452709D}" type="pres">
      <dgm:prSet presAssocID="{2E9F5D5C-5FAF-4566-A2DB-920B23D8627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61A7121B-4A18-47F4-A600-89615E8E0A04}" type="pres">
      <dgm:prSet presAssocID="{6B93133A-362B-4DC8-B0F6-E4125805BC10}" presName="sibTrans" presStyleCnt="0"/>
      <dgm:spPr/>
    </dgm:pt>
    <dgm:pt modelId="{7D1BC6E4-F0B3-4F3C-AC20-2FB1E59F6183}" type="pres">
      <dgm:prSet presAssocID="{DFB63934-DB45-4C7F-90D2-608DD80B002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A45A6A5-1F00-4576-9DF7-067A75CD5555}" type="pres">
      <dgm:prSet presAssocID="{0731B560-81E5-4620-AC51-BE321757B8FA}" presName="sibTrans" presStyleCnt="0"/>
      <dgm:spPr/>
    </dgm:pt>
    <dgm:pt modelId="{EE7DF766-79AE-4A0F-AEBC-C155A6B278F6}" type="pres">
      <dgm:prSet presAssocID="{1297BACF-F0FA-46D1-B695-F91AB950108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DBE7752-C592-416B-B527-B73FDD05B2DB}" type="pres">
      <dgm:prSet presAssocID="{DB78EA49-A147-41CB-A1E2-B1EEDFF4BE56}" presName="sibTrans" presStyleCnt="0"/>
      <dgm:spPr/>
    </dgm:pt>
    <dgm:pt modelId="{156838AB-B83A-4385-A41B-1444A64C1027}" type="pres">
      <dgm:prSet presAssocID="{E0C481BE-36E9-4F34-BB13-99BCDA4F8CC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4B939103-B99E-40E1-ABE1-59291DBC110D}" srcId="{C3183307-49B8-42F2-9FC1-549491C06A52}" destId="{2E9F5D5C-5FAF-4566-A2DB-920B23D86277}" srcOrd="2" destOrd="0" parTransId="{94DD444A-973D-4C89-A357-038C937C553C}" sibTransId="{6B93133A-362B-4DC8-B0F6-E4125805BC10}"/>
    <dgm:cxn modelId="{8B6C31DE-351C-4779-9F2C-539ABE25069E}" srcId="{C3183307-49B8-42F2-9FC1-549491C06A52}" destId="{1297BACF-F0FA-46D1-B695-F91AB950108C}" srcOrd="4" destOrd="0" parTransId="{5D9C5674-F862-4719-B6D2-D199BAFD8354}" sibTransId="{DB78EA49-A147-41CB-A1E2-B1EEDFF4BE56}"/>
    <dgm:cxn modelId="{EB08B8F2-CD2C-446A-B337-21D04203A669}" type="presOf" srcId="{E0C481BE-36E9-4F34-BB13-99BCDA4F8CCB}" destId="{156838AB-B83A-4385-A41B-1444A64C1027}" srcOrd="0" destOrd="0" presId="urn:microsoft.com/office/officeart/2005/8/layout/default"/>
    <dgm:cxn modelId="{B249A128-C2CD-4BFE-BEE0-D9F91810149A}" srcId="{C3183307-49B8-42F2-9FC1-549491C06A52}" destId="{E0C481BE-36E9-4F34-BB13-99BCDA4F8CCB}" srcOrd="5" destOrd="0" parTransId="{7B7FF248-9040-42BA-9FC5-FD684E2B126E}" sibTransId="{E6556AC4-A1C8-4232-BAF2-CF13D7A27713}"/>
    <dgm:cxn modelId="{D0C79C1B-A284-4465-9669-CA5AB6876A33}" srcId="{C3183307-49B8-42F2-9FC1-549491C06A52}" destId="{996C112E-5101-4DBD-9423-36B34B4E463D}" srcOrd="1" destOrd="0" parTransId="{325FDF85-3CA2-47C4-A2F3-B4D4CE089CC6}" sibTransId="{68B43E01-331B-4DC7-AA38-D8BDD64EA8CE}"/>
    <dgm:cxn modelId="{6299C8F0-B6EF-4436-A1E1-6C53D8AFBAE9}" type="presOf" srcId="{2E9F5D5C-5FAF-4566-A2DB-920B23D86277}" destId="{CAC9A083-CD06-44F8-8CD6-FF4F7452709D}" srcOrd="0" destOrd="0" presId="urn:microsoft.com/office/officeart/2005/8/layout/default"/>
    <dgm:cxn modelId="{8701C9CB-A265-4F45-AB69-1816F4C9F5BF}" srcId="{C3183307-49B8-42F2-9FC1-549491C06A52}" destId="{7926DDF0-4129-4A0D-BDC0-5A086E759E40}" srcOrd="0" destOrd="0" parTransId="{AF8C3BCB-5809-4C01-99DC-BEFADE96906A}" sibTransId="{CAA1D8F3-8961-46AB-9FCB-C2556E0A8E4A}"/>
    <dgm:cxn modelId="{3369DC38-7FCF-4AA8-8753-04D8F4C1CE5F}" type="presOf" srcId="{7926DDF0-4129-4A0D-BDC0-5A086E759E40}" destId="{CFC8C7D1-EFA2-44EF-B3B2-3AB3997D9596}" srcOrd="0" destOrd="0" presId="urn:microsoft.com/office/officeart/2005/8/layout/default"/>
    <dgm:cxn modelId="{28E1E3C5-BB86-4C80-AEB4-5A9B696A0FF2}" srcId="{C3183307-49B8-42F2-9FC1-549491C06A52}" destId="{DFB63934-DB45-4C7F-90D2-608DD80B0028}" srcOrd="3" destOrd="0" parTransId="{38CE6F4E-529F-4E23-A3A2-2F04C31102F5}" sibTransId="{0731B560-81E5-4620-AC51-BE321757B8FA}"/>
    <dgm:cxn modelId="{44248C8F-7D1F-455D-9FA3-A7A5C4F614A9}" type="presOf" srcId="{C3183307-49B8-42F2-9FC1-549491C06A52}" destId="{7AC5EC16-D82F-4C6A-9FA2-190ECBDF087A}" srcOrd="0" destOrd="0" presId="urn:microsoft.com/office/officeart/2005/8/layout/default"/>
    <dgm:cxn modelId="{F8E188DB-DFD4-46B4-95F7-4EE37C7803C5}" type="presOf" srcId="{DFB63934-DB45-4C7F-90D2-608DD80B0028}" destId="{7D1BC6E4-F0B3-4F3C-AC20-2FB1E59F6183}" srcOrd="0" destOrd="0" presId="urn:microsoft.com/office/officeart/2005/8/layout/default"/>
    <dgm:cxn modelId="{5A2E52D8-7C5B-490D-9024-3727581CA590}" type="presOf" srcId="{1297BACF-F0FA-46D1-B695-F91AB950108C}" destId="{EE7DF766-79AE-4A0F-AEBC-C155A6B278F6}" srcOrd="0" destOrd="0" presId="urn:microsoft.com/office/officeart/2005/8/layout/default"/>
    <dgm:cxn modelId="{792300B0-9D2D-47AF-9B1E-638CD520ADB3}" type="presOf" srcId="{996C112E-5101-4DBD-9423-36B34B4E463D}" destId="{50768E20-BA41-443A-AAC7-B1352B053923}" srcOrd="0" destOrd="0" presId="urn:microsoft.com/office/officeart/2005/8/layout/default"/>
    <dgm:cxn modelId="{D26A87BF-86A7-4861-8944-EDD80F09EBE9}" type="presParOf" srcId="{7AC5EC16-D82F-4C6A-9FA2-190ECBDF087A}" destId="{CFC8C7D1-EFA2-44EF-B3B2-3AB3997D9596}" srcOrd="0" destOrd="0" presId="urn:microsoft.com/office/officeart/2005/8/layout/default"/>
    <dgm:cxn modelId="{10FAB51B-2A70-482C-9FF1-1AD0054E29C7}" type="presParOf" srcId="{7AC5EC16-D82F-4C6A-9FA2-190ECBDF087A}" destId="{9F7B8C54-3AAB-47FC-AA89-785EEBE9539A}" srcOrd="1" destOrd="0" presId="urn:microsoft.com/office/officeart/2005/8/layout/default"/>
    <dgm:cxn modelId="{20E9B5C2-0E19-4841-8875-55BCDF72FB56}" type="presParOf" srcId="{7AC5EC16-D82F-4C6A-9FA2-190ECBDF087A}" destId="{50768E20-BA41-443A-AAC7-B1352B053923}" srcOrd="2" destOrd="0" presId="urn:microsoft.com/office/officeart/2005/8/layout/default"/>
    <dgm:cxn modelId="{AAD94197-405D-4F7B-A1D2-57C5E6823F52}" type="presParOf" srcId="{7AC5EC16-D82F-4C6A-9FA2-190ECBDF087A}" destId="{FB78F5C3-AE6B-44A6-9F85-CFEC8C484AA9}" srcOrd="3" destOrd="0" presId="urn:microsoft.com/office/officeart/2005/8/layout/default"/>
    <dgm:cxn modelId="{142D0C11-F9A1-400E-9A3F-B7E1A5C80578}" type="presParOf" srcId="{7AC5EC16-D82F-4C6A-9FA2-190ECBDF087A}" destId="{CAC9A083-CD06-44F8-8CD6-FF4F7452709D}" srcOrd="4" destOrd="0" presId="urn:microsoft.com/office/officeart/2005/8/layout/default"/>
    <dgm:cxn modelId="{AF3C0CCB-9F97-40E0-B28D-3D9B9B17DA50}" type="presParOf" srcId="{7AC5EC16-D82F-4C6A-9FA2-190ECBDF087A}" destId="{61A7121B-4A18-47F4-A600-89615E8E0A04}" srcOrd="5" destOrd="0" presId="urn:microsoft.com/office/officeart/2005/8/layout/default"/>
    <dgm:cxn modelId="{E6A4332B-5AA4-4F16-B65A-A8CC7EBC4FA4}" type="presParOf" srcId="{7AC5EC16-D82F-4C6A-9FA2-190ECBDF087A}" destId="{7D1BC6E4-F0B3-4F3C-AC20-2FB1E59F6183}" srcOrd="6" destOrd="0" presId="urn:microsoft.com/office/officeart/2005/8/layout/default"/>
    <dgm:cxn modelId="{116341CC-245C-4F13-B43C-9F4653BC74F6}" type="presParOf" srcId="{7AC5EC16-D82F-4C6A-9FA2-190ECBDF087A}" destId="{AA45A6A5-1F00-4576-9DF7-067A75CD5555}" srcOrd="7" destOrd="0" presId="urn:microsoft.com/office/officeart/2005/8/layout/default"/>
    <dgm:cxn modelId="{64EAB3FD-E4D9-492F-BBA1-AD32E49F7445}" type="presParOf" srcId="{7AC5EC16-D82F-4C6A-9FA2-190ECBDF087A}" destId="{EE7DF766-79AE-4A0F-AEBC-C155A6B278F6}" srcOrd="8" destOrd="0" presId="urn:microsoft.com/office/officeart/2005/8/layout/default"/>
    <dgm:cxn modelId="{F40F1175-3E0E-48DF-864D-FB5B73C93B24}" type="presParOf" srcId="{7AC5EC16-D82F-4C6A-9FA2-190ECBDF087A}" destId="{CDBE7752-C592-416B-B527-B73FDD05B2DB}" srcOrd="9" destOrd="0" presId="urn:microsoft.com/office/officeart/2005/8/layout/default"/>
    <dgm:cxn modelId="{D226C828-DB7E-405B-82F2-6E6B4AFA399D}" type="presParOf" srcId="{7AC5EC16-D82F-4C6A-9FA2-190ECBDF087A}" destId="{156838AB-B83A-4385-A41B-1444A64C102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4D323-8A91-4045-85D1-212290194C0E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/>
            <a:t>Wild salmon </a:t>
          </a:r>
          <a:r>
            <a:rPr lang="en-US" sz="1900" kern="1200"/>
            <a:t>(wild caught Alaskan salmon) – Omega 3, antioxidants</a:t>
          </a:r>
        </a:p>
      </dsp:txBody>
      <dsp:txXfrm>
        <a:off x="582645" y="1178"/>
        <a:ext cx="2174490" cy="1304694"/>
      </dsp:txXfrm>
    </dsp:sp>
    <dsp:sp modelId="{50B6102C-2C31-400A-918A-0462E438CE5C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/>
            <a:t>Avocados</a:t>
          </a:r>
          <a:r>
            <a:rPr lang="en-US" sz="1900" kern="1200"/>
            <a:t> – vitamins B, C and K</a:t>
          </a:r>
        </a:p>
      </dsp:txBody>
      <dsp:txXfrm>
        <a:off x="2974584" y="1178"/>
        <a:ext cx="2174490" cy="1304694"/>
      </dsp:txXfrm>
    </dsp:sp>
    <dsp:sp modelId="{76616C01-4B69-4CFD-B183-93F496A41A27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/>
            <a:t>Coconut oil </a:t>
          </a:r>
          <a:r>
            <a:rPr lang="en-US" sz="1900" kern="1200"/>
            <a:t>– great anti-inflammatory</a:t>
          </a:r>
        </a:p>
      </dsp:txBody>
      <dsp:txXfrm>
        <a:off x="5366524" y="1178"/>
        <a:ext cx="2174490" cy="1304694"/>
      </dsp:txXfrm>
    </dsp:sp>
    <dsp:sp modelId="{7EF9E072-CB51-4160-AC36-A4B6E5BFA588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/>
            <a:t>Blueberries</a:t>
          </a:r>
          <a:r>
            <a:rPr lang="en-US" sz="1900" kern="1200"/>
            <a:t> – antioxidants, fibres, vitamins C and K</a:t>
          </a:r>
        </a:p>
      </dsp:txBody>
      <dsp:txXfrm>
        <a:off x="7758464" y="1178"/>
        <a:ext cx="2174490" cy="1304694"/>
      </dsp:txXfrm>
    </dsp:sp>
    <dsp:sp modelId="{DFFDA360-C7F6-451B-BDE6-8AADF6A9B62A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/>
            <a:t>Broccoli</a:t>
          </a:r>
          <a:r>
            <a:rPr lang="en-US" sz="1900" kern="1200"/>
            <a:t> – vitamins C, K, fibres, choline</a:t>
          </a:r>
        </a:p>
      </dsp:txBody>
      <dsp:txXfrm>
        <a:off x="582645" y="1523321"/>
        <a:ext cx="2174490" cy="1304694"/>
      </dsp:txXfrm>
    </dsp:sp>
    <dsp:sp modelId="{404D00FD-AA91-48AF-B3EE-A858493CB67D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/>
            <a:t>Eggs/quail eggs </a:t>
          </a:r>
          <a:r>
            <a:rPr lang="en-US" sz="1900" kern="1200" dirty="0"/>
            <a:t>(free range) – omega 3, choline</a:t>
          </a:r>
        </a:p>
      </dsp:txBody>
      <dsp:txXfrm>
        <a:off x="2974584" y="1523321"/>
        <a:ext cx="2174490" cy="1304694"/>
      </dsp:txXfrm>
    </dsp:sp>
    <dsp:sp modelId="{0E5BCB9C-1E2A-440A-AAA7-C6A108489DFA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/>
            <a:t>Beets</a:t>
          </a:r>
          <a:r>
            <a:rPr lang="en-US" sz="1900" kern="1200"/>
            <a:t> – antioxidants, iron</a:t>
          </a:r>
        </a:p>
      </dsp:txBody>
      <dsp:txXfrm>
        <a:off x="5366524" y="1523321"/>
        <a:ext cx="2174490" cy="1304694"/>
      </dsp:txXfrm>
    </dsp:sp>
    <dsp:sp modelId="{03BBFC02-1BE5-46F9-9BE0-1667C9B1FD20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/>
            <a:t>Green leafy vegetables</a:t>
          </a:r>
          <a:r>
            <a:rPr lang="en-US" sz="1900" kern="1200"/>
            <a:t> (spinach, kale, lettuce) – vitamins A, K</a:t>
          </a:r>
        </a:p>
      </dsp:txBody>
      <dsp:txXfrm>
        <a:off x="7758464" y="1523321"/>
        <a:ext cx="2174490" cy="1304694"/>
      </dsp:txXfrm>
    </dsp:sp>
    <dsp:sp modelId="{C8EA6EE8-3599-4A2A-8906-AF19C00FE7AA}">
      <dsp:nvSpPr>
        <dsp:cNvPr id="0" name=""/>
        <dsp:cNvSpPr/>
      </dsp:nvSpPr>
      <dsp:spPr>
        <a:xfrm>
          <a:off x="1778615" y="3045465"/>
          <a:ext cx="2174490" cy="13046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/>
            <a:t>Extra Virgin Olive Oil </a:t>
          </a:r>
          <a:r>
            <a:rPr lang="en-US" sz="1900" kern="1200"/>
            <a:t>– polyphenols</a:t>
          </a:r>
        </a:p>
      </dsp:txBody>
      <dsp:txXfrm>
        <a:off x="1778615" y="3045465"/>
        <a:ext cx="2174490" cy="1304694"/>
      </dsp:txXfrm>
    </dsp:sp>
    <dsp:sp modelId="{680BA39C-FD9A-4642-AAB3-553DF3846DFE}">
      <dsp:nvSpPr>
        <dsp:cNvPr id="0" name=""/>
        <dsp:cNvSpPr/>
      </dsp:nvSpPr>
      <dsp:spPr>
        <a:xfrm>
          <a:off x="4170554" y="3045465"/>
          <a:ext cx="2174490" cy="130469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/>
            <a:t>Bone broth </a:t>
          </a:r>
          <a:r>
            <a:rPr lang="en-US" sz="1900" kern="1200" dirty="0"/>
            <a:t>– collagen</a:t>
          </a:r>
        </a:p>
      </dsp:txBody>
      <dsp:txXfrm>
        <a:off x="4170554" y="3045465"/>
        <a:ext cx="2174490" cy="1304694"/>
      </dsp:txXfrm>
    </dsp:sp>
    <dsp:sp modelId="{23515932-15DC-45EA-9216-6455467B41FB}">
      <dsp:nvSpPr>
        <dsp:cNvPr id="0" name=""/>
        <dsp:cNvSpPr/>
      </dsp:nvSpPr>
      <dsp:spPr>
        <a:xfrm>
          <a:off x="6562494" y="3045465"/>
          <a:ext cx="2174490" cy="13046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/>
            <a:t>Black Chocolate </a:t>
          </a:r>
          <a:r>
            <a:rPr lang="en-US" sz="1900" kern="1200" dirty="0"/>
            <a:t>- antioxidants</a:t>
          </a:r>
        </a:p>
      </dsp:txBody>
      <dsp:txXfrm>
        <a:off x="6562494" y="3045465"/>
        <a:ext cx="2174490" cy="1304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C8C7D1-EFA2-44EF-B3B2-3AB3997D9596}">
      <dsp:nvSpPr>
        <dsp:cNvPr id="0" name=""/>
        <dsp:cNvSpPr/>
      </dsp:nvSpPr>
      <dsp:spPr>
        <a:xfrm>
          <a:off x="156362" y="236"/>
          <a:ext cx="1781343" cy="106880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/>
            <a:t>What food do you like? What food do you hate? SLO</a:t>
          </a:r>
          <a:endParaRPr lang="en-US" sz="1600" kern="1200"/>
        </a:p>
      </dsp:txBody>
      <dsp:txXfrm>
        <a:off x="156362" y="236"/>
        <a:ext cx="1781343" cy="1068805"/>
      </dsp:txXfrm>
    </dsp:sp>
    <dsp:sp modelId="{50768E20-BA41-443A-AAC7-B1352B053923}">
      <dsp:nvSpPr>
        <dsp:cNvPr id="0" name=""/>
        <dsp:cNvSpPr/>
      </dsp:nvSpPr>
      <dsp:spPr>
        <a:xfrm>
          <a:off x="2115839" y="236"/>
          <a:ext cx="1781343" cy="106880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/>
            <a:t>How many meals a day do you usually have? GR</a:t>
          </a:r>
          <a:endParaRPr lang="en-US" sz="1600" kern="1200"/>
        </a:p>
      </dsp:txBody>
      <dsp:txXfrm>
        <a:off x="2115839" y="236"/>
        <a:ext cx="1781343" cy="1068805"/>
      </dsp:txXfrm>
    </dsp:sp>
    <dsp:sp modelId="{CAC9A083-CD06-44F8-8CD6-FF4F7452709D}">
      <dsp:nvSpPr>
        <dsp:cNvPr id="0" name=""/>
        <dsp:cNvSpPr/>
      </dsp:nvSpPr>
      <dsp:spPr>
        <a:xfrm>
          <a:off x="156362" y="1247176"/>
          <a:ext cx="1781343" cy="106880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/>
            <a:t>Where and what time do you usually have breakfast? SP</a:t>
          </a:r>
          <a:endParaRPr lang="en-US" sz="1600" kern="1200"/>
        </a:p>
      </dsp:txBody>
      <dsp:txXfrm>
        <a:off x="156362" y="1247176"/>
        <a:ext cx="1781343" cy="1068805"/>
      </dsp:txXfrm>
    </dsp:sp>
    <dsp:sp modelId="{7D1BC6E4-F0B3-4F3C-AC20-2FB1E59F6183}">
      <dsp:nvSpPr>
        <dsp:cNvPr id="0" name=""/>
        <dsp:cNvSpPr/>
      </dsp:nvSpPr>
      <dsp:spPr>
        <a:xfrm>
          <a:off x="2115839" y="1247176"/>
          <a:ext cx="1781343" cy="106880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/>
            <a:t>What’s your typical breakfast? TR</a:t>
          </a:r>
          <a:endParaRPr lang="en-US" sz="1600" kern="1200"/>
        </a:p>
      </dsp:txBody>
      <dsp:txXfrm>
        <a:off x="2115839" y="1247176"/>
        <a:ext cx="1781343" cy="1068805"/>
      </dsp:txXfrm>
    </dsp:sp>
    <dsp:sp modelId="{EE7DF766-79AE-4A0F-AEBC-C155A6B278F6}">
      <dsp:nvSpPr>
        <dsp:cNvPr id="0" name=""/>
        <dsp:cNvSpPr/>
      </dsp:nvSpPr>
      <dsp:spPr>
        <a:xfrm>
          <a:off x="156362" y="2494116"/>
          <a:ext cx="1781343" cy="106880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/>
            <a:t>Where and what time do you usually have lunch? RO</a:t>
          </a:r>
          <a:endParaRPr lang="en-US" sz="1600" kern="1200"/>
        </a:p>
      </dsp:txBody>
      <dsp:txXfrm>
        <a:off x="156362" y="2494116"/>
        <a:ext cx="1781343" cy="1068805"/>
      </dsp:txXfrm>
    </dsp:sp>
    <dsp:sp modelId="{156838AB-B83A-4385-A41B-1444A64C1027}">
      <dsp:nvSpPr>
        <dsp:cNvPr id="0" name=""/>
        <dsp:cNvSpPr/>
      </dsp:nvSpPr>
      <dsp:spPr>
        <a:xfrm>
          <a:off x="2115839" y="2494116"/>
          <a:ext cx="1781343" cy="106880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/>
            <a:t>Do you do any sports? </a:t>
          </a:r>
          <a:endParaRPr lang="en-US" sz="1600" kern="1200"/>
        </a:p>
      </dsp:txBody>
      <dsp:txXfrm>
        <a:off x="2115839" y="2494116"/>
        <a:ext cx="1781343" cy="10688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F91D7-DCD9-4B4E-8591-A45BB454A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F647C7-7581-44EA-91E9-7A4433DD5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BA2AD-0BEC-4D55-A7A6-1A7893F5B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C7B98-A105-4476-AE55-E6B432637263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4E4FB-F563-4F91-8F37-0DBC1B59E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5365F-64EE-401D-BF08-057306FF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B6C2-1081-4A65-AB36-43192C7AD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1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DA7B4-A1EA-4BBD-8CB0-5DA4AA17C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19CA7-3456-44E2-9FFD-08965157E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2B7B8-457C-4350-8FD6-EF38F7B0A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C7B98-A105-4476-AE55-E6B432637263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408E0-9EE4-476D-B6E5-32A69A305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72E75-9BA2-484C-96A9-083F4C38F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B6C2-1081-4A65-AB36-43192C7AD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3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9DACC-CD7E-453B-92D2-53078AA47C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451B4D-10CB-400F-8696-BE4B1EC39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96495-128E-4112-B903-85724BCD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C7B98-A105-4476-AE55-E6B432637263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9517D-4CBD-41AD-922C-2611796A7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E2ACD-2F15-4E81-90DC-805C7A138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B6C2-1081-4A65-AB36-43192C7AD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13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FD09-9B98-4F55-AE5D-C3CA83A51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F0F9B-79C9-4592-91BB-27177EDA8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56886-2612-4E44-B1C6-23FD736F9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C7B98-A105-4476-AE55-E6B432637263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74B6E-A784-44C5-8090-87F33145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897D6-C44D-4CFA-AEFC-896C31F8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B6C2-1081-4A65-AB36-43192C7AD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09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71440-BB96-48BF-9B0F-18E2CFBE4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771316-3F2E-4306-A245-0CB8AA9A9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25932-B965-422D-8525-00062CB66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C7B98-A105-4476-AE55-E6B432637263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44BA4-ABAE-4E37-B380-5943B4B88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1231D-F3F6-41A4-8A1E-CF1AE136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B6C2-1081-4A65-AB36-43192C7AD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6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0B1D5-E0D3-4912-9B31-D3DDC2EC9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A120A-13F3-4412-A8D0-19AF6C0C6E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DF775-58A2-4F96-9451-32EC4AC41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04802-230C-4398-9D23-A0837AF9C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C7B98-A105-4476-AE55-E6B432637263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BFC07-1FAF-433E-895E-D18B94381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BF759-C305-48BC-B31F-A6F2AFA41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B6C2-1081-4A65-AB36-43192C7AD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2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0A993-1DE9-4D0A-B830-D50A1C4BA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A8C09-57BE-4F00-835D-4FE999D16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36CEC-D938-404D-8DE2-A486AC516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D53DC-5FC2-4645-B36B-DE3A54E9F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72CEE7-7E85-4CE5-9522-D50B59694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7E183B-F4E4-477B-8C17-95DD10E2F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C7B98-A105-4476-AE55-E6B432637263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A3E432-F2A2-4689-809E-979F01F7E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0FC307-FD0C-4444-8FC0-E273F66A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B6C2-1081-4A65-AB36-43192C7AD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62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405BC-EF66-448B-8A39-4C8320CB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311305-09B8-4E8B-83A2-FEDF26F20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C7B98-A105-4476-AE55-E6B432637263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8167C1-EE8F-47E5-929B-70961BEC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33AFC-3769-4543-BB8B-1E109C4D0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B6C2-1081-4A65-AB36-43192C7AD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77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839F9C-160F-41C2-A8BB-BD1343CAB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C7B98-A105-4476-AE55-E6B432637263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B46D4-1A01-449A-8295-6EFBF3BA8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80958-A606-4DC5-B2EB-5DDEEB31A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B6C2-1081-4A65-AB36-43192C7AD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7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4BE52-2994-4978-8474-D6729F2C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1BA55-953F-4114-BC7E-5B99D15D8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8AF6B-D7E3-46D1-ABF2-47048DCFD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C0559-18C5-4744-963D-F6582DBF7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C7B98-A105-4476-AE55-E6B432637263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30B11-D093-4D34-B953-8F0BF26DB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26F71-54AF-40E1-9017-7AA094003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B6C2-1081-4A65-AB36-43192C7AD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65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32952-3314-4D4B-BFD0-46E25ABEF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E52D02-F9C2-492C-8205-87B7574EAD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E7A83-22AC-4D73-9512-592B454DA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3A20D-0586-41A2-A82B-D1B14F7C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C7B98-A105-4476-AE55-E6B432637263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D737A-377D-4BD2-B9CE-FC60120B9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97505-8945-4F3C-A20F-5C717CB0B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7B6C2-1081-4A65-AB36-43192C7AD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63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BD3B1D-E52D-4D54-92C5-A1EC52375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D4218-E881-49DD-9F93-8A8800F05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C451E-A4EC-4F04-AC95-C16DB80E9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C7B98-A105-4476-AE55-E6B432637263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80FBE-B429-4FC2-9402-C5913EB2C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6AFA3-4DF2-45AB-A1EC-BF44D24DD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7B6C2-1081-4A65-AB36-43192C7AD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3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5EE32-302B-43D6-AAB3-7C2BE2EFB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5385" y="499621"/>
            <a:ext cx="5297863" cy="4173452"/>
          </a:xfrm>
        </p:spPr>
        <p:txBody>
          <a:bodyPr anchor="b">
            <a:normAutofit fontScale="90000"/>
          </a:bodyPr>
          <a:lstStyle/>
          <a:p>
            <a:r>
              <a:rPr lang="en-US" sz="2000" b="1" dirty="0">
                <a:latin typeface="Abadi Extra Light" panose="020B0604020202020204" pitchFamily="34" charset="0"/>
              </a:rPr>
              <a:t>ERASMUS KA2+ 2019-1-RO01-KA229-063230_1</a:t>
            </a:r>
            <a:br>
              <a:rPr lang="en-US" sz="2000" b="1" dirty="0">
                <a:latin typeface="Abadi Extra Light" panose="020B0604020202020204" pitchFamily="34" charset="0"/>
              </a:rPr>
            </a:br>
            <a:r>
              <a:rPr lang="en-US" sz="2000" b="1" dirty="0">
                <a:latin typeface="Abadi Extra Light" panose="020B0604020202020204" pitchFamily="34" charset="0"/>
              </a:rPr>
              <a:t>Change your lifestyle!</a:t>
            </a:r>
            <a:br>
              <a:rPr lang="en-US" sz="2000" b="1" dirty="0">
                <a:latin typeface="Abadi Extra Light" panose="020B0604020202020204" pitchFamily="34" charset="0"/>
              </a:rPr>
            </a:br>
            <a:r>
              <a:rPr lang="en-US" sz="2200" b="1" dirty="0">
                <a:latin typeface="Abadi Extra Light" panose="020B0604020202020204" pitchFamily="34" charset="0"/>
              </a:rPr>
              <a:t/>
            </a:r>
            <a:br>
              <a:rPr lang="en-US" sz="2200" b="1" dirty="0">
                <a:latin typeface="Abadi Extra Light" panose="020B0604020202020204" pitchFamily="34" charset="0"/>
              </a:rPr>
            </a:br>
            <a:r>
              <a:rPr lang="en-US" sz="2400" b="1" dirty="0">
                <a:latin typeface="Abadi Extra Light" panose="020B0604020202020204" pitchFamily="34" charset="0"/>
              </a:rPr>
              <a:t/>
            </a:r>
            <a:br>
              <a:rPr lang="en-US" sz="2400" b="1" dirty="0">
                <a:latin typeface="Abadi Extra Light" panose="020B0604020202020204" pitchFamily="34" charset="0"/>
              </a:rPr>
            </a:br>
            <a:r>
              <a:rPr lang="en-US" sz="2400" b="1" dirty="0">
                <a:latin typeface="Abadi Extra Light" panose="020B0604020202020204" pitchFamily="34" charset="0"/>
              </a:rPr>
              <a:t/>
            </a:r>
            <a:br>
              <a:rPr lang="en-US" sz="2400" b="1" dirty="0">
                <a:latin typeface="Abadi Extra Light" panose="020B0604020202020204" pitchFamily="34" charset="0"/>
              </a:rPr>
            </a:br>
            <a:r>
              <a:rPr lang="en-US" sz="2400" b="1" dirty="0">
                <a:latin typeface="Abadi Extra Light" panose="020B0604020202020204" pitchFamily="34" charset="0"/>
              </a:rPr>
              <a:t/>
            </a:r>
            <a:br>
              <a:rPr lang="en-US" sz="2400" b="1" dirty="0">
                <a:latin typeface="Abadi Extra Light" panose="020B0604020202020204" pitchFamily="34" charset="0"/>
              </a:rPr>
            </a:br>
            <a:r>
              <a:rPr lang="en-US" sz="9600" b="1" dirty="0">
                <a:latin typeface="Abadi Extra Light" panose="020B0604020202020204" pitchFamily="34" charset="0"/>
              </a:rPr>
              <a:t>Food for Thought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761548-1449-4A25-B58D-A90893568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/>
              <a:t>How the food you eat can affect your brain</a:t>
            </a:r>
          </a:p>
        </p:txBody>
      </p:sp>
      <p:sp>
        <p:nvSpPr>
          <p:cNvPr id="17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0135F-A6AA-4A82-AE66-471C7D2FF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4" r="5055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57049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1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23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B4F310C-8C3E-4858-8B1E-E6A3DF907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GB" sz="4000" b="1">
                <a:solidFill>
                  <a:srgbClr val="FFFFFF"/>
                </a:solidFill>
              </a:rPr>
              <a:t>4. Ask and answer in pairs.</a:t>
            </a:r>
            <a:endParaRPr lang="en-US" sz="4000">
              <a:solidFill>
                <a:srgbClr val="FFFFFF"/>
              </a:solidFill>
            </a:endParaRPr>
          </a:p>
        </p:txBody>
      </p:sp>
      <p:pic>
        <p:nvPicPr>
          <p:cNvPr id="3" name="Picture 2" descr="A close up of a basketball hoop&#10;&#10;Description automatically generated">
            <a:extLst>
              <a:ext uri="{FF2B5EF4-FFF2-40B4-BE49-F238E27FC236}">
                <a16:creationId xmlns:a16="http://schemas.microsoft.com/office/drawing/2014/main" id="{012B7AA7-57E2-49CC-B4EC-12D16480A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6" r="5723" b="-1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E73BB2-8EC8-4FD2-8A52-CFD5A1B7D0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728162"/>
              </p:ext>
            </p:extLst>
          </p:nvPr>
        </p:nvGraphicFramePr>
        <p:xfrm>
          <a:off x="1424904" y="2494450"/>
          <a:ext cx="4053545" cy="3563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457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D6528F-0DAC-45CA-91E3-98EEE5AB5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FFFFFF"/>
                </a:solidFill>
              </a:rPr>
              <a:t>Conclusion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E1DCC-1478-4084-AD58-0748D1CBB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o-RO" sz="2400" dirty="0"/>
          </a:p>
          <a:p>
            <a:pPr marL="0" indent="0" algn="ctr">
              <a:buNone/>
            </a:pPr>
            <a:r>
              <a:rPr lang="ro-RO" b="1" dirty="0"/>
              <a:t>Feed the brain and nourish the mind!</a:t>
            </a:r>
          </a:p>
          <a:p>
            <a:pPr marL="0" indent="0" algn="ctr">
              <a:buNone/>
            </a:pPr>
            <a:endParaRPr lang="ro-RO" b="1" dirty="0"/>
          </a:p>
          <a:p>
            <a:pPr marL="0" indent="0" algn="ctr">
              <a:buNone/>
            </a:pPr>
            <a:r>
              <a:rPr lang="ro-RO" b="1" dirty="0"/>
              <a:t>Eat healthy and exercise to keep your brain active!</a:t>
            </a:r>
            <a:endParaRPr lang="en-US" b="1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3C367920-66C8-4F25-BEE2-B64C74CC9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21" b="13879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80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8">
            <a:extLst>
              <a:ext uri="{FF2B5EF4-FFF2-40B4-BE49-F238E27FC236}">
                <a16:creationId xmlns:a16="http://schemas.microsoft.com/office/drawing/2014/main" id="{76C9B752-504F-4803-92CD-5373B8220C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A5C2A117-93B7-4C54-9DCE-BDD4A5A05B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67148"/>
            <a:ext cx="606972" cy="36908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C262B97F-B393-4C41-A3C9-DD240F9828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8501BC-9E7A-4CB3-A02F-A302C0A38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60" r="-1" b="3971"/>
          <a:stretch/>
        </p:blipFill>
        <p:spPr>
          <a:xfrm>
            <a:off x="603504" y="-1"/>
            <a:ext cx="11588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07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DCD9BE-AB2D-4817-8955-3D40C1321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07239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Graphic 29" descr="Sunglasses Face with Solid Fill">
            <a:extLst>
              <a:ext uri="{FF2B5EF4-FFF2-40B4-BE49-F238E27FC236}">
                <a16:creationId xmlns:a16="http://schemas.microsoft.com/office/drawing/2014/main" id="{7BAE8D99-1C91-4B3C-A532-B7B210EFD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6810" y="382384"/>
            <a:ext cx="6118169" cy="611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2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A92BC41-5AE1-432E-87C7-12BF9E03D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1415" y="476778"/>
            <a:ext cx="7212450" cy="5920653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EEFA077-2D94-4F62-A6E4-80FFD006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342" y="2347275"/>
            <a:ext cx="5946507" cy="318553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900" b="1" dirty="0">
                <a:latin typeface="Abadi Extra Light" panose="020B0204020104020204" pitchFamily="34" charset="0"/>
              </a:rPr>
              <a:t>Name 3 healthy daily habits. </a:t>
            </a:r>
            <a:r>
              <a:rPr lang="en-US" sz="4000" b="1" dirty="0">
                <a:latin typeface="Abadi Extra Light" panose="020B0204020104020204" pitchFamily="34" charset="0"/>
              </a:rPr>
              <a:t/>
            </a:r>
            <a:br>
              <a:rPr lang="en-US" sz="4000" b="1" dirty="0">
                <a:latin typeface="Abadi Extra Light" panose="020B0204020104020204" pitchFamily="34" charset="0"/>
              </a:rPr>
            </a:br>
            <a:r>
              <a:rPr lang="en-US" sz="4000" b="1" dirty="0">
                <a:latin typeface="Abadi Extra Light" panose="020B0204020104020204" pitchFamily="34" charset="0"/>
              </a:rPr>
              <a:t/>
            </a:r>
            <a:br>
              <a:rPr lang="en-US" sz="4000" b="1" dirty="0">
                <a:latin typeface="Abadi Extra Light" panose="020B0204020104020204" pitchFamily="34" charset="0"/>
              </a:rPr>
            </a:br>
            <a:r>
              <a:rPr lang="en-US" sz="4800" dirty="0"/>
              <a:t/>
            </a:r>
            <a:br>
              <a:rPr lang="en-US" sz="4800" dirty="0"/>
            </a:br>
            <a:endParaRPr lang="en-US" sz="4800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0E1208-0B30-4396-AE7C-AEBFFAEE66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478" y="4713662"/>
            <a:ext cx="36576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B11E041-ADFD-4926-A058-37062A752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8" r="2" b="2"/>
          <a:stretch/>
        </p:blipFill>
        <p:spPr>
          <a:xfrm>
            <a:off x="475488" y="476777"/>
            <a:ext cx="3864383" cy="592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47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0A478-6E7F-4957-B107-A1375A5BB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Towards a New Science: </a:t>
            </a:r>
            <a:r>
              <a:rPr lang="en-US" b="1" i="1" dirty="0" err="1"/>
              <a:t>Neuronutrition</a:t>
            </a:r>
            <a:endParaRPr lang="en-US" b="1" i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86820A5-B773-4AC6-ADCE-29993A6DD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 fontScale="92500" lnSpcReduction="20000"/>
          </a:bodyPr>
          <a:lstStyle/>
          <a:p>
            <a:endParaRPr lang="ro-RO" sz="1800" dirty="0"/>
          </a:p>
          <a:p>
            <a:endParaRPr lang="ro-RO" sz="1800" dirty="0"/>
          </a:p>
          <a:p>
            <a:pPr marL="0" indent="0" algn="ctr">
              <a:buNone/>
            </a:pPr>
            <a:r>
              <a:rPr lang="ro-RO" sz="3600" dirty="0"/>
              <a:t>Neuronutrition </a:t>
            </a:r>
            <a:r>
              <a:rPr lang="en-US" sz="3600" dirty="0"/>
              <a:t>is </a:t>
            </a:r>
            <a:r>
              <a:rPr lang="ro-RO" sz="3600" dirty="0"/>
              <a:t>the process of feeding </a:t>
            </a:r>
            <a:r>
              <a:rPr lang="en-US" sz="3600" dirty="0"/>
              <a:t>the</a:t>
            </a:r>
            <a:r>
              <a:rPr lang="ro-RO" sz="3600" dirty="0"/>
              <a:t> brain for optimal performance.</a:t>
            </a: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(Kelly Aiello, holistic </a:t>
            </a:r>
            <a:r>
              <a:rPr lang="en-US" sz="3600" dirty="0" err="1"/>
              <a:t>nutrionist</a:t>
            </a:r>
            <a:r>
              <a:rPr lang="en-US" sz="3600" dirty="0"/>
              <a:t>)</a:t>
            </a:r>
          </a:p>
        </p:txBody>
      </p:sp>
      <p:pic>
        <p:nvPicPr>
          <p:cNvPr id="4" name="Content Placeholder 3" descr="A close up of food on a table&#10;&#10;Description automatically generated">
            <a:extLst>
              <a:ext uri="{FF2B5EF4-FFF2-40B4-BE49-F238E27FC236}">
                <a16:creationId xmlns:a16="http://schemas.microsoft.com/office/drawing/2014/main" id="{4A62E787-1CC7-444C-887D-440476DCD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66" r="-2" b="-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15684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33E9C-E3A5-4CF2-8229-35CBF5E1D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i="1" dirty="0"/>
              <a:t>Eating for cognitive </a:t>
            </a:r>
            <a:br>
              <a:rPr lang="en-US" sz="3600" b="1" i="1" dirty="0"/>
            </a:br>
            <a:r>
              <a:rPr lang="en-US" sz="3600" b="1" i="1" dirty="0"/>
              <a:t>power?</a:t>
            </a:r>
            <a:endParaRPr lang="en-US" sz="3600" i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A59CDE-5040-4A3F-819B-758B0E77B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0" y="2438400"/>
            <a:ext cx="3806337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57150"/>
            <a:r>
              <a:rPr lang="en-US" sz="3200" b="1" dirty="0"/>
              <a:t>It helps us to: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b="1" dirty="0"/>
              <a:t>improve memory;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b="1" dirty="0"/>
              <a:t>prevent cognitive decline</a:t>
            </a:r>
            <a:r>
              <a:rPr lang="ro-RO" sz="3200" b="1" dirty="0"/>
              <a:t> (avoid Alzheimer disease)</a:t>
            </a:r>
            <a:r>
              <a:rPr lang="en-US" sz="3200" b="1" dirty="0"/>
              <a:t>;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b="1" dirty="0"/>
              <a:t>eliminate brain fog;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3200" b="1" dirty="0"/>
              <a:t>lift depression.</a:t>
            </a:r>
            <a:endParaRPr lang="en-US" sz="3200" dirty="0"/>
          </a:p>
        </p:txBody>
      </p:sp>
      <p:pic>
        <p:nvPicPr>
          <p:cNvPr id="5" name="Content Placeholder 4" descr="A bunch of food sitting on top of a wooden cutting board&#10;&#10;Description automatically generated">
            <a:extLst>
              <a:ext uri="{FF2B5EF4-FFF2-40B4-BE49-F238E27FC236}">
                <a16:creationId xmlns:a16="http://schemas.microsoft.com/office/drawing/2014/main" id="{3CEA5C6B-F621-4D28-8669-535AE4D78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90" r="621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66805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F9DB5-30EA-442C-92D8-52A710037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Brain Food Examples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F08707F2-5265-4722-858D-A3414508E9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95526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6367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6B4A43-2A34-4B22-882C-D7552FA9C7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29BAE5-B200-4FC0-BBC1-8D7C57D1D9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71" y="0"/>
            <a:ext cx="456510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88B318-246F-46CF-882B-9FBDD09FA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34608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o-RO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QUIZZ TIME </a:t>
            </a:r>
            <a:br>
              <a:rPr lang="ro-RO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o-RO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Video: </a:t>
            </a:r>
            <a:r>
              <a:rPr lang="en-US" sz="52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the food you eat can affect your brain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644633-5AE1-44D6-8F5F-6376DDA130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4FA74995-C5A7-4DBF-BFD1-C4831852DF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009DC7CE-EC50-455B-AEF3-758096A62E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680D0724-2EE2-4A8E-B7FC-994977F2A6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D7DD4A6B-2000-4A3E-BBCE-637ED6CDD2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694A6722-0FE9-4640-B93F-C2BAA89560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19F6A010-3765-4FAB-8CCA-7AC1891419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2ED876B1-4DDC-4999-864F-EFF32EFF5CD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2DD9B48A-E7DB-4540-8781-F434856A755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2BEF54FF-8FAE-4B7F-ACE8-52ED70B04ED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16F687E9-D21B-46CB-8A13-9BFDA780F6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49C0A7C4-BA67-480B-9F9A-E965357562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5C27E413-D9C4-45A2-AB5A-A006127984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76F8DD1F-1A00-4D5A-B979-33A41277C91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D16F8034-114D-4513-A6BD-F05ABF9AF4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1DAD48F0-0B0E-40E2-9ED5-E0FBB99C44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A58F217F-BBAB-4ACB-91C0-B119DEFDC6F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17D6638B-4C45-4C73-AFE3-8C41F939A9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31A3013F-24A0-486B-A892-92E42BD741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4">
              <a:extLst>
                <a:ext uri="{FF2B5EF4-FFF2-40B4-BE49-F238E27FC236}">
                  <a16:creationId xmlns:a16="http://schemas.microsoft.com/office/drawing/2014/main" id="{F4540C9F-BC47-470D-A9C2-4AB05FB4C5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6">
              <a:extLst>
                <a:ext uri="{FF2B5EF4-FFF2-40B4-BE49-F238E27FC236}">
                  <a16:creationId xmlns:a16="http://schemas.microsoft.com/office/drawing/2014/main" id="{A38505B1-1AD2-47B0-8122-2EB533CBAA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PoljeZBesedilom 4"/>
          <p:cNvSpPr txBox="1"/>
          <p:nvPr/>
        </p:nvSpPr>
        <p:spPr>
          <a:xfrm>
            <a:off x="5495191" y="5635865"/>
            <a:ext cx="6251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https://www.youtube.com/watch?v=xyQY8a-ng6g&amp;t=2s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159" y="1139947"/>
            <a:ext cx="6813257" cy="390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9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EA3F8-508D-4A28-966A-73A7C1197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b="1" dirty="0"/>
              <a:t/>
            </a:r>
            <a:br>
              <a:rPr lang="ro-RO" b="1" dirty="0"/>
            </a:br>
            <a:r>
              <a:rPr lang="ro-RO" b="1" dirty="0"/>
              <a:t>1. </a:t>
            </a:r>
            <a:r>
              <a:rPr lang="en-GB" b="1" dirty="0"/>
              <a:t>Write the food under the correct column. </a:t>
            </a:r>
            <a:r>
              <a:rPr lang="ro-RO" b="1" dirty="0"/>
              <a:t/>
            </a:r>
            <a:br>
              <a:rPr lang="ro-RO" b="1" dirty="0"/>
            </a:br>
            <a:r>
              <a:rPr lang="en-GB" b="1" dirty="0"/>
              <a:t>Add your own ideas.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92B7A-D8E7-48D0-9A38-4E4DD7A26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lemons / potatoes / pork / tomatoes / rice / beef / oranges / lettuce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GB" b="1" dirty="0"/>
              <a:t>MEAT	 </a:t>
            </a:r>
            <a:r>
              <a:rPr lang="ro-RO" b="1" dirty="0"/>
              <a:t>    </a:t>
            </a:r>
            <a:r>
              <a:rPr lang="en-GB" b="1" dirty="0"/>
              <a:t>	</a:t>
            </a:r>
            <a:r>
              <a:rPr lang="ro-RO" b="1" dirty="0"/>
              <a:t>        </a:t>
            </a:r>
            <a:r>
              <a:rPr lang="en-GB" b="1" dirty="0"/>
              <a:t>VEGETABLES	 	 </a:t>
            </a:r>
            <a:r>
              <a:rPr lang="ro-RO" b="1" dirty="0"/>
              <a:t>     </a:t>
            </a:r>
            <a:r>
              <a:rPr lang="en-GB" b="1" dirty="0"/>
              <a:t>FRUIT	 	  SIDE DISH	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52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FFB34-26FA-43DE-B236-062C2EA5484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 b="1" dirty="0"/>
              <a:t>2. Read the words. </a:t>
            </a:r>
            <a:r>
              <a:rPr lang="ro-RO" b="1" dirty="0"/>
              <a:t>Fill in</a:t>
            </a:r>
            <a:r>
              <a:rPr lang="en-GB" b="1" dirty="0"/>
              <a:t> the sentences.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A7560-D7B7-4455-A324-204EF67CF9D1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o-RO" b="1" dirty="0"/>
              <a:t>                      </a:t>
            </a:r>
            <a:r>
              <a:rPr lang="en-GB" b="1" dirty="0"/>
              <a:t>proteins / fibre / vitamins / cereals / sugar </a:t>
            </a:r>
            <a:endParaRPr lang="ro-RO" b="1" dirty="0"/>
          </a:p>
          <a:p>
            <a:pPr marL="0" indent="0">
              <a:buNone/>
            </a:pPr>
            <a:endParaRPr lang="en-US" dirty="0"/>
          </a:p>
          <a:p>
            <a:r>
              <a:rPr lang="en-GB" dirty="0"/>
              <a:t>Fruit and vegetables have a lot of______________</a:t>
            </a:r>
            <a:r>
              <a:rPr lang="ro-RO" dirty="0"/>
              <a:t> . SLO</a:t>
            </a:r>
            <a:endParaRPr lang="en-US" dirty="0"/>
          </a:p>
          <a:p>
            <a:r>
              <a:rPr lang="en-GB" dirty="0"/>
              <a:t>Meat has a lot of______________</a:t>
            </a:r>
            <a:r>
              <a:rPr lang="ro-RO" dirty="0"/>
              <a:t> . TR</a:t>
            </a:r>
            <a:endParaRPr lang="en-US" dirty="0"/>
          </a:p>
          <a:p>
            <a:r>
              <a:rPr lang="en-GB" dirty="0"/>
              <a:t>I like a lot of______________</a:t>
            </a:r>
            <a:r>
              <a:rPr lang="ro-RO" dirty="0"/>
              <a:t> </a:t>
            </a:r>
            <a:r>
              <a:rPr lang="en-GB" dirty="0"/>
              <a:t>in my coffee.</a:t>
            </a:r>
            <a:r>
              <a:rPr lang="ro-RO" dirty="0"/>
              <a:t> SP</a:t>
            </a:r>
            <a:endParaRPr lang="en-US" dirty="0"/>
          </a:p>
          <a:p>
            <a:r>
              <a:rPr lang="en-GB" dirty="0"/>
              <a:t>I have</a:t>
            </a:r>
            <a:r>
              <a:rPr lang="ro-RO" dirty="0"/>
              <a:t> </a:t>
            </a:r>
            <a:r>
              <a:rPr lang="en-GB" dirty="0"/>
              <a:t>_____________</a:t>
            </a:r>
            <a:r>
              <a:rPr lang="ro-RO" dirty="0"/>
              <a:t> </a:t>
            </a:r>
            <a:r>
              <a:rPr lang="en-GB" dirty="0"/>
              <a:t>with milk for breakfast.</a:t>
            </a:r>
            <a:r>
              <a:rPr lang="ro-RO" dirty="0"/>
              <a:t> GR</a:t>
            </a:r>
            <a:endParaRPr lang="en-US" dirty="0"/>
          </a:p>
          <a:p>
            <a:r>
              <a:rPr lang="en-GB" dirty="0"/>
              <a:t>Dark bread is rich in_______________</a:t>
            </a:r>
            <a:r>
              <a:rPr lang="ro-RO" dirty="0"/>
              <a:t> . 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995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234CF4-802C-4AA1-B540-36C3B838C4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800584-727A-48CF-8223-244AD9717C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967" y="-1"/>
            <a:ext cx="5038344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FDF4D-9982-49E8-9C0A-15870A0F1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50" y="1332952"/>
            <a:ext cx="3926898" cy="3921176"/>
          </a:xfrm>
        </p:spPr>
        <p:txBody>
          <a:bodyPr anchor="ctr">
            <a:normAutofit/>
          </a:bodyPr>
          <a:lstStyle/>
          <a:p>
            <a:pPr algn="ctr"/>
            <a:r>
              <a:rPr lang="en-GB" sz="3400" b="1" dirty="0">
                <a:solidFill>
                  <a:schemeClr val="accent1"/>
                </a:solidFill>
              </a:rPr>
              <a:t>5 tips for better brain health</a:t>
            </a:r>
            <a:r>
              <a:rPr lang="en-GB" sz="3400" b="1" dirty="0"/>
              <a:t/>
            </a:r>
            <a:br>
              <a:rPr lang="en-GB" sz="3400" b="1" dirty="0"/>
            </a:br>
            <a:r>
              <a:rPr lang="en-GB" sz="3400" b="1" dirty="0"/>
              <a:t>3. What can we do for our</a:t>
            </a:r>
            <a:r>
              <a:rPr lang="ro-RO" sz="3400" b="1" dirty="0"/>
              <a:t> brain</a:t>
            </a:r>
            <a:r>
              <a:rPr lang="en-US" sz="3400" b="1" dirty="0"/>
              <a:t>’s</a:t>
            </a:r>
            <a:r>
              <a:rPr lang="en-GB" sz="3400" b="1" dirty="0"/>
              <a:t> health? </a:t>
            </a:r>
            <a:r>
              <a:rPr lang="ro-RO" sz="3400" b="1" dirty="0"/>
              <a:t/>
            </a:r>
            <a:br>
              <a:rPr lang="ro-RO" sz="3400" b="1" dirty="0"/>
            </a:br>
            <a:r>
              <a:rPr lang="en-GB" sz="3400" b="1" dirty="0"/>
              <a:t>Make sentences using SHOULD or SHOULDN’T.</a:t>
            </a:r>
            <a:endParaRPr lang="en-US" sz="3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CED441-B73B-4907-9AF2-614CEAC6A1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5422392" y="64008"/>
            <a:chExt cx="1178966" cy="232963"/>
          </a:xfrm>
        </p:grpSpPr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A03170C9-14E4-4D47-827E-51518FA9CA8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757EFF12-1826-499E-94C2-AF4400A664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221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20CC511B-2DB0-4523-82ED-40CCC5C7D0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6CB93565-67D6-49DD-8D4E-4685AC81A0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8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AE9D45A7-FFB3-4E69-A4EC-FAA3489B0E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A29467A6-0F59-4991-89B5-35408BD725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72303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AA726CA1-9A94-4AF0-B9DD-3572C692A17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EB03BD70-FD68-460B-A88B-005DAB5BEDD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47347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C1040543-6AB1-4FE1-8946-59D0E7BB85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BEEF4851-38D3-48A2-B05D-26977162684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22392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DEC37F16-C638-42B2-AA09-CA5142D855D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0AC31779-80E9-4BF3-9703-F63FE809455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4699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D71CA5FF-D764-4C4E-8854-E5875684FE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81A1FA9D-7285-4D42-ADF3-BC14114B27E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22035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1E40F6A-5F88-46D9-A510-00D54F0B81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938C555D-926A-4092-966E-1BC7E455FF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97080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58D049FF-3E13-4E3E-A5BE-CF5253B8E1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A16547CF-5B03-4E57-B466-A0FDCECADD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124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84C012C4-5959-40D5-8A7B-8542BD4B98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6400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8C7DF75A-2C0D-4388-A295-397333ADBD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47169" y="237744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50F21E3-0807-46E1-B599-29E40F1C7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5311" y="132378"/>
            <a:ext cx="6446170" cy="64435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sz="2100" dirty="0"/>
          </a:p>
          <a:p>
            <a:pPr marL="0" indent="0">
              <a:buNone/>
            </a:pPr>
            <a:r>
              <a:rPr lang="en-GB" sz="2000" dirty="0"/>
              <a:t>1. We should___________________________________</a:t>
            </a:r>
            <a:r>
              <a:rPr lang="ro-RO" sz="2000" dirty="0"/>
              <a:t>SLO</a:t>
            </a:r>
            <a:endParaRPr lang="en-US" sz="2000" dirty="0"/>
          </a:p>
          <a:p>
            <a:pPr marL="0" indent="0">
              <a:buNone/>
            </a:pPr>
            <a:r>
              <a:rPr lang="en-GB" sz="2000" dirty="0"/>
              <a:t>2. We </a:t>
            </a:r>
            <a:r>
              <a:rPr lang="en-GB" sz="2000" dirty="0" err="1"/>
              <a:t>shouldn’t_________________________________TR</a:t>
            </a:r>
            <a:endParaRPr lang="en-US" sz="2000" dirty="0"/>
          </a:p>
          <a:p>
            <a:pPr marL="0" indent="0">
              <a:buNone/>
            </a:pPr>
            <a:r>
              <a:rPr lang="en-GB" sz="2000" dirty="0"/>
              <a:t>3. We should eat a lot </a:t>
            </a:r>
            <a:r>
              <a:rPr lang="en-GB" sz="2000" dirty="0" err="1"/>
              <a:t>of____________________________________________SP</a:t>
            </a:r>
            <a:endParaRPr lang="en-US" sz="2000" dirty="0"/>
          </a:p>
          <a:p>
            <a:pPr marL="0" indent="0">
              <a:buNone/>
            </a:pPr>
            <a:r>
              <a:rPr lang="en-GB" sz="2000" dirty="0"/>
              <a:t>4. We should eat </a:t>
            </a:r>
            <a:r>
              <a:rPr lang="en-GB" sz="2000" dirty="0" err="1"/>
              <a:t>some_________________________________________GR</a:t>
            </a:r>
            <a:endParaRPr lang="en-US" sz="2000" dirty="0"/>
          </a:p>
          <a:p>
            <a:pPr marL="0" indent="0">
              <a:buNone/>
            </a:pPr>
            <a:r>
              <a:rPr lang="en-GB" sz="2000" dirty="0"/>
              <a:t>5. We should eat small pieces </a:t>
            </a:r>
            <a:r>
              <a:rPr lang="en-GB" sz="2000" dirty="0" err="1"/>
              <a:t>of____________________________________________RO</a:t>
            </a:r>
            <a:endParaRPr lang="en-GB" sz="2000" dirty="0"/>
          </a:p>
          <a:p>
            <a:pPr marL="0" indent="0">
              <a:buNone/>
            </a:pPr>
            <a:endParaRPr lang="en-GB" sz="2100" b="1" dirty="0"/>
          </a:p>
          <a:p>
            <a:pPr marL="0" indent="0" algn="ctr">
              <a:buNone/>
            </a:pPr>
            <a:r>
              <a:rPr lang="en-GB" sz="2100" b="1" dirty="0"/>
              <a:t>smoke </a:t>
            </a:r>
          </a:p>
          <a:p>
            <a:pPr marL="0" indent="0" algn="ctr">
              <a:buNone/>
            </a:pPr>
            <a:r>
              <a:rPr lang="en-US" sz="2100" b="1" dirty="0"/>
              <a:t>black chocolate</a:t>
            </a:r>
            <a:r>
              <a:rPr lang="ro-RO" sz="2100" b="1" dirty="0"/>
              <a:t> </a:t>
            </a:r>
          </a:p>
          <a:p>
            <a:pPr marL="0" indent="0" algn="ctr">
              <a:buNone/>
            </a:pPr>
            <a:r>
              <a:rPr lang="en-GB" sz="2100" b="1" dirty="0"/>
              <a:t>spinach </a:t>
            </a:r>
            <a:endParaRPr lang="ro-RO" sz="2100" b="1" dirty="0"/>
          </a:p>
          <a:p>
            <a:pPr marL="0" indent="0" algn="ctr">
              <a:buNone/>
            </a:pPr>
            <a:r>
              <a:rPr lang="en-US" sz="2100" b="1" dirty="0"/>
              <a:t>avocados</a:t>
            </a:r>
            <a:r>
              <a:rPr lang="ro-RO" sz="2100" b="1" dirty="0"/>
              <a:t> </a:t>
            </a:r>
            <a:r>
              <a:rPr lang="en-GB" sz="2100" b="1" dirty="0"/>
              <a:t> </a:t>
            </a:r>
            <a:endParaRPr lang="ro-RO" sz="2100" b="1" dirty="0"/>
          </a:p>
          <a:p>
            <a:pPr marL="0" indent="0" algn="ctr">
              <a:buNone/>
            </a:pPr>
            <a:r>
              <a:rPr lang="en-GB" sz="2100" b="1" dirty="0"/>
              <a:t>do sports</a:t>
            </a:r>
            <a:r>
              <a:rPr lang="ro-RO" sz="2100" b="1" dirty="0"/>
              <a:t> </a:t>
            </a:r>
            <a:endParaRPr lang="en-US" sz="21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4793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388</Words>
  <Application>Microsoft Office PowerPoint</Application>
  <PresentationFormat>Širokozaslonsko</PresentationFormat>
  <Paragraphs>67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8" baseType="lpstr">
      <vt:lpstr>Abadi Extra Light</vt:lpstr>
      <vt:lpstr>Arial</vt:lpstr>
      <vt:lpstr>Calibri</vt:lpstr>
      <vt:lpstr>Calibri Light</vt:lpstr>
      <vt:lpstr>Office Theme</vt:lpstr>
      <vt:lpstr>ERASMUS KA2+ 2019-1-RO01-KA229-063230_1 Change your lifestyle!     Food for Thought</vt:lpstr>
      <vt:lpstr>                  Name 3 healthy daily habits.    </vt:lpstr>
      <vt:lpstr>Towards a New Science: Neuronutrition</vt:lpstr>
      <vt:lpstr>Eating for cognitive  power?</vt:lpstr>
      <vt:lpstr>Brain Food Examples</vt:lpstr>
      <vt:lpstr>QUIZZ TIME  Video: How the food you eat can affect your brain </vt:lpstr>
      <vt:lpstr> 1. Write the food under the correct column.  Add your own ideas. </vt:lpstr>
      <vt:lpstr>2. Read the words. Fill in the sentences.</vt:lpstr>
      <vt:lpstr>5 tips for better brain health 3. What can we do for our brain’s health?  Make sentences using SHOULD or SHOULDN’T.</vt:lpstr>
      <vt:lpstr>4. Ask and answer in pairs.</vt:lpstr>
      <vt:lpstr>Conclusion</vt:lpstr>
      <vt:lpstr>PowerPointova predstavitev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KA2+ 2019-1-RO01-KA229-063230_1 Change your lifestyle!     Food for Thought</dc:title>
  <dc:creator>Mariana Ciupu</dc:creator>
  <cp:lastModifiedBy>ESTER TROBEC</cp:lastModifiedBy>
  <cp:revision>6</cp:revision>
  <dcterms:created xsi:type="dcterms:W3CDTF">2020-06-10T11:49:59Z</dcterms:created>
  <dcterms:modified xsi:type="dcterms:W3CDTF">2022-06-16T19:50:35Z</dcterms:modified>
</cp:coreProperties>
</file>