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5" r:id="rId6"/>
    <p:sldId id="289" r:id="rId7"/>
    <p:sldId id="261" r:id="rId8"/>
    <p:sldId id="287" r:id="rId9"/>
    <p:sldId id="262" r:id="rId10"/>
    <p:sldId id="278" r:id="rId11"/>
    <p:sldId id="274" r:id="rId12"/>
    <p:sldId id="275" r:id="rId13"/>
    <p:sldId id="277" r:id="rId14"/>
    <p:sldId id="286" r:id="rId15"/>
    <p:sldId id="288" r:id="rId16"/>
    <p:sldId id="283" r:id="rId17"/>
    <p:sldId id="292" r:id="rId18"/>
    <p:sldId id="290" r:id="rId19"/>
    <p:sldId id="291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95B-250D-4AAF-B08A-53AE2FD447A4}" type="datetimeFigureOut">
              <a:rPr lang="sl-SI" smtClean="0"/>
              <a:t>12. 06. 2022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7630-C8D1-4C70-9DD7-1178EE9328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118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95B-250D-4AAF-B08A-53AE2FD447A4}" type="datetimeFigureOut">
              <a:rPr lang="sl-SI" smtClean="0"/>
              <a:t>12. 06. 2022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7630-C8D1-4C70-9DD7-1178EE9328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974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95B-250D-4AAF-B08A-53AE2FD447A4}" type="datetimeFigureOut">
              <a:rPr lang="sl-SI" smtClean="0"/>
              <a:t>12. 06. 2022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7630-C8D1-4C70-9DD7-1178EE9328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989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95B-250D-4AAF-B08A-53AE2FD447A4}" type="datetimeFigureOut">
              <a:rPr lang="sl-SI" smtClean="0"/>
              <a:t>12. 06. 2022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7630-C8D1-4C70-9DD7-1178EE9328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492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95B-250D-4AAF-B08A-53AE2FD447A4}" type="datetimeFigureOut">
              <a:rPr lang="sl-SI" smtClean="0"/>
              <a:t>12. 06. 2022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7630-C8D1-4C70-9DD7-1178EE9328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190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95B-250D-4AAF-B08A-53AE2FD447A4}" type="datetimeFigureOut">
              <a:rPr lang="sl-SI" smtClean="0"/>
              <a:t>12. 06. 2022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7630-C8D1-4C70-9DD7-1178EE9328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920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95B-250D-4AAF-B08A-53AE2FD447A4}" type="datetimeFigureOut">
              <a:rPr lang="sl-SI" smtClean="0"/>
              <a:t>12. 06. 2022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7630-C8D1-4C70-9DD7-1178EE9328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557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95B-250D-4AAF-B08A-53AE2FD447A4}" type="datetimeFigureOut">
              <a:rPr lang="sl-SI" smtClean="0"/>
              <a:t>12. 06. 2022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7630-C8D1-4C70-9DD7-1178EE9328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115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95B-250D-4AAF-B08A-53AE2FD447A4}" type="datetimeFigureOut">
              <a:rPr lang="sl-SI" smtClean="0"/>
              <a:t>12. 06. 2022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7630-C8D1-4C70-9DD7-1178EE9328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914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95B-250D-4AAF-B08A-53AE2FD447A4}" type="datetimeFigureOut">
              <a:rPr lang="sl-SI" smtClean="0"/>
              <a:t>12. 06. 2022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7630-C8D1-4C70-9DD7-1178EE9328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53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95B-250D-4AAF-B08A-53AE2FD447A4}" type="datetimeFigureOut">
              <a:rPr lang="sl-SI" smtClean="0"/>
              <a:t>12. 06. 2022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7630-C8D1-4C70-9DD7-1178EE9328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654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4595B-250D-4AAF-B08A-53AE2FD447A4}" type="datetimeFigureOut">
              <a:rPr lang="sl-SI" smtClean="0"/>
              <a:t>12. 06. 2022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57630-C8D1-4C70-9DD7-1178EE9328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749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kahoots/my-kahoots/folder/cb3ee137-5286-4d0a-9d37-9131fc102331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lg733145ov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KbA8pFW3tg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0KbA8pFW3t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KbA8pFW3tg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0KbA8pFW3t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31576" y="2309469"/>
            <a:ext cx="9144000" cy="687284"/>
          </a:xfrm>
        </p:spPr>
        <p:txBody>
          <a:bodyPr>
            <a:normAutofit fontScale="90000"/>
          </a:bodyPr>
          <a:lstStyle/>
          <a:p>
            <a:r>
              <a:rPr lang="sl-SI" sz="48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</a:t>
            </a:r>
            <a:r>
              <a:rPr lang="sl-SI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48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</a:t>
            </a:r>
            <a:r>
              <a:rPr lang="sl-SI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48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l-SI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48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Erasmus</a:t>
            </a:r>
            <a:r>
              <a:rPr lang="sl-SI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endParaRPr lang="sl-SI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091052"/>
            <a:ext cx="9144000" cy="1492007"/>
          </a:xfrm>
        </p:spPr>
        <p:txBody>
          <a:bodyPr>
            <a:normAutofit fontScale="92500" lnSpcReduction="20000"/>
          </a:bodyPr>
          <a:lstStyle/>
          <a:p>
            <a:r>
              <a:rPr lang="sl-SI" sz="3900" b="1" dirty="0" err="1" smtClean="0">
                <a:solidFill>
                  <a:srgbClr val="7030A0"/>
                </a:solidFill>
              </a:rPr>
              <a:t>Change</a:t>
            </a:r>
            <a:r>
              <a:rPr lang="sl-SI" sz="3900" b="1" dirty="0" smtClean="0">
                <a:solidFill>
                  <a:srgbClr val="7030A0"/>
                </a:solidFill>
              </a:rPr>
              <a:t> </a:t>
            </a:r>
            <a:r>
              <a:rPr lang="sl-SI" sz="3900" b="1" dirty="0" err="1" smtClean="0">
                <a:solidFill>
                  <a:srgbClr val="7030A0"/>
                </a:solidFill>
              </a:rPr>
              <a:t>Your</a:t>
            </a:r>
            <a:r>
              <a:rPr lang="sl-SI" sz="3900" b="1" dirty="0" smtClean="0">
                <a:solidFill>
                  <a:srgbClr val="7030A0"/>
                </a:solidFill>
              </a:rPr>
              <a:t> </a:t>
            </a:r>
            <a:r>
              <a:rPr lang="sl-SI" sz="3900" b="1" dirty="0" err="1" smtClean="0">
                <a:solidFill>
                  <a:srgbClr val="7030A0"/>
                </a:solidFill>
              </a:rPr>
              <a:t>Lifestyle</a:t>
            </a:r>
            <a:endParaRPr lang="sl-SI" sz="3900" b="1" dirty="0" smtClean="0">
              <a:solidFill>
                <a:srgbClr val="7030A0"/>
              </a:solidFill>
            </a:endParaRPr>
          </a:p>
          <a:p>
            <a:endParaRPr lang="sl-SI" sz="3200" dirty="0">
              <a:solidFill>
                <a:srgbClr val="FF0000"/>
              </a:solidFill>
            </a:endParaRPr>
          </a:p>
          <a:p>
            <a:r>
              <a:rPr lang="sl-SI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R WHAT U EAT</a:t>
            </a:r>
            <a:endParaRPr lang="sl-SI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8" y="1015"/>
            <a:ext cx="1784483" cy="1699731"/>
          </a:xfrm>
          <a:prstGeom prst="rect">
            <a:avLst/>
          </a:prstGeom>
        </p:spPr>
      </p:pic>
      <p:pic>
        <p:nvPicPr>
          <p:cNvPr id="1026" name="Picture 2" descr="Sonic Biro | Health and Medicine on Telev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4135462"/>
            <a:ext cx="3630051" cy="272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ysical activity and depression | Nature Human Behavi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294" y="4583059"/>
            <a:ext cx="5531224" cy="231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jekt: Erasmus+ - Danske Døves Landsforb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76" y="-1"/>
            <a:ext cx="4988859" cy="170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2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25" y="716783"/>
            <a:ext cx="8485226" cy="518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7497"/>
          </a:xfrm>
        </p:spPr>
        <p:txBody>
          <a:bodyPr>
            <a:normAutofit/>
          </a:bodyPr>
          <a:lstStyle/>
          <a:p>
            <a:r>
              <a:rPr lang="sl-SI" sz="3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sl-SI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foods</a:t>
            </a:r>
            <a:r>
              <a:rPr lang="sl-SI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</a:t>
            </a:r>
            <a:r>
              <a:rPr lang="sl-SI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sl-SI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r>
              <a:rPr lang="sl-SI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more </a:t>
            </a:r>
            <a:r>
              <a:rPr lang="sl-SI" sz="3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sl-SI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</a:t>
            </a:r>
            <a:r>
              <a:rPr lang="sl-SI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sl-SI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fewer</a:t>
            </a:r>
            <a:r>
              <a:rPr lang="sl-SI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sl-SI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5862919" y="668682"/>
            <a:ext cx="239357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sweets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butter</a:t>
            </a:r>
            <a:endParaRPr lang="sl-SI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 </a:t>
            </a: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</a:t>
            </a:r>
            <a:r>
              <a:rPr lang="sl-SI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endParaRPr lang="sl-SI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eggs</a:t>
            </a:r>
            <a:endParaRPr lang="sl-SI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chocolate</a:t>
            </a:r>
            <a:endParaRPr lang="sl-SI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yoghurt</a:t>
            </a:r>
            <a:endParaRPr lang="sl-SI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rice</a:t>
            </a:r>
            <a:endParaRPr lang="sl-SI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lettuce</a:t>
            </a:r>
            <a:endParaRPr lang="sl-SI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 </a:t>
            </a: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dogs</a:t>
            </a:r>
            <a:endParaRPr lang="sl-SI" sz="2400" dirty="0" smtClean="0"/>
          </a:p>
          <a:p>
            <a:endParaRPr lang="sl-SI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0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8271489" y="618568"/>
            <a:ext cx="23263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meat</a:t>
            </a:r>
            <a:endParaRPr lang="sl-SI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potatoes</a:t>
            </a:r>
            <a:endParaRPr lang="sl-SI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fried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</a:t>
            </a:r>
            <a:endParaRPr lang="sl-SI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sugar</a:t>
            </a:r>
            <a:endParaRPr lang="sl-SI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carrots</a:t>
            </a:r>
            <a:endParaRPr lang="sl-SI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hamburgers</a:t>
            </a:r>
            <a:endParaRPr lang="sl-SI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chicken</a:t>
            </a:r>
            <a:endParaRPr lang="sl-SI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apples</a:t>
            </a:r>
            <a:endParaRPr lang="sl-SI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cereals</a:t>
            </a:r>
            <a:endParaRPr lang="sl-SI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fish</a:t>
            </a:r>
            <a:endParaRPr lang="sl-SI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322729" y="1264024"/>
            <a:ext cx="5782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MORE: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LESS/FEWER</a:t>
            </a:r>
            <a:r>
              <a:rPr lang="sl-SI" dirty="0" smtClean="0"/>
              <a:t>: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6" y="2905466"/>
            <a:ext cx="5202842" cy="31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056"/>
            <a:ext cx="12192000" cy="777873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KEY:</a:t>
            </a:r>
            <a:endParaRPr lang="sl-SI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88259" y="779929"/>
            <a:ext cx="40610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</a:t>
            </a:r>
            <a:r>
              <a:rPr lang="sl-SI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r>
              <a:rPr lang="sl-SI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butter</a:t>
            </a: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eggs</a:t>
            </a: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yoghurt</a:t>
            </a: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rice</a:t>
            </a: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lettuce</a:t>
            </a: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meat</a:t>
            </a: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potatoes</a:t>
            </a: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carrots</a:t>
            </a: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chicken</a:t>
            </a: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apples</a:t>
            </a: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cereals</a:t>
            </a: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fish</a:t>
            </a: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5605183" y="672353"/>
            <a:ext cx="48678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</a:t>
            </a:r>
            <a:r>
              <a:rPr lang="sl-SI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r>
              <a:rPr lang="sl-SI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LESS/FEWER:</a:t>
            </a:r>
            <a:endParaRPr lang="sl-SI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sweets</a:t>
            </a: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ice </a:t>
            </a: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cream</a:t>
            </a: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chocolate</a:t>
            </a: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hot </a:t>
            </a: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dogs</a:t>
            </a: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fried</a:t>
            </a:r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</a:t>
            </a: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sugar</a:t>
            </a: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hamburgers</a:t>
            </a: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0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8223"/>
          </a:xfrm>
        </p:spPr>
        <p:txBody>
          <a:bodyPr>
            <a:noAutofit/>
          </a:bodyPr>
          <a:lstStyle/>
          <a:p>
            <a:r>
              <a:rPr lang="sl-SI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ACTIVITY PYRAMID:</a:t>
            </a:r>
            <a:endParaRPr lang="sl-SI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My Activity Pyramid - Clarksville Elementary Physical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224"/>
            <a:ext cx="7802244" cy="550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7799294" y="588554"/>
            <a:ext cx="439270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a </a:t>
            </a:r>
            <a:r>
              <a:rPr lang="sl-SI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</a:t>
            </a:r>
            <a:r>
              <a:rPr lang="sl-SI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</a:t>
            </a:r>
            <a:r>
              <a:rPr lang="sl-SI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</a:t>
            </a:r>
            <a:r>
              <a:rPr lang="sl-SI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pyramid</a:t>
            </a:r>
            <a:r>
              <a:rPr lang="sl-SI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r>
              <a:rPr lang="sl-SI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following</a:t>
            </a:r>
            <a:r>
              <a:rPr lang="sl-SI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sl-SI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endParaRPr lang="sl-SI" sz="2000" dirty="0" smtClean="0"/>
          </a:p>
          <a:p>
            <a:pPr marL="457200" indent="-457200">
              <a:buAutoNum type="arabicPeriod"/>
            </a:pPr>
            <a:r>
              <a:rPr lang="sl-SI" sz="2000" dirty="0" err="1" smtClean="0"/>
              <a:t>Which</a:t>
            </a:r>
            <a:r>
              <a:rPr lang="sl-SI" sz="2000" dirty="0" smtClean="0"/>
              <a:t> </a:t>
            </a:r>
            <a:r>
              <a:rPr lang="sl-SI" sz="2000" dirty="0" err="1" smtClean="0"/>
              <a:t>activities</a:t>
            </a:r>
            <a:r>
              <a:rPr lang="sl-SI" sz="2000" dirty="0" smtClean="0"/>
              <a:t> are at </a:t>
            </a:r>
            <a:r>
              <a:rPr lang="sl-SI" sz="2000" dirty="0" err="1" smtClean="0"/>
              <a:t>the</a:t>
            </a:r>
            <a:r>
              <a:rPr lang="sl-SI" sz="2000" dirty="0" smtClean="0"/>
              <a:t> top? ESP</a:t>
            </a:r>
          </a:p>
          <a:p>
            <a:pPr marL="457200" indent="-457200">
              <a:buAutoNum type="arabicPeriod"/>
            </a:pPr>
            <a:r>
              <a:rPr lang="sl-SI" sz="2000" dirty="0" err="1" smtClean="0"/>
              <a:t>Which</a:t>
            </a:r>
            <a:r>
              <a:rPr lang="sl-SI" sz="2000" dirty="0" smtClean="0"/>
              <a:t> </a:t>
            </a:r>
            <a:r>
              <a:rPr lang="sl-SI" sz="2000" dirty="0" err="1" smtClean="0"/>
              <a:t>activities</a:t>
            </a:r>
            <a:r>
              <a:rPr lang="sl-SI" sz="2000" dirty="0" smtClean="0"/>
              <a:t> are </a:t>
            </a:r>
            <a:r>
              <a:rPr lang="sl-SI" sz="2000" dirty="0" err="1" smtClean="0"/>
              <a:t>for</a:t>
            </a:r>
            <a:r>
              <a:rPr lang="sl-SI" sz="2000" dirty="0" smtClean="0"/>
              <a:t> </a:t>
            </a:r>
            <a:r>
              <a:rPr lang="sl-SI" sz="2000" dirty="0" err="1" smtClean="0"/>
              <a:t>flexibility</a:t>
            </a:r>
            <a:r>
              <a:rPr lang="sl-SI" sz="2000" dirty="0" smtClean="0"/>
              <a:t> </a:t>
            </a:r>
            <a:r>
              <a:rPr lang="sl-SI" sz="2000" dirty="0" err="1" smtClean="0"/>
              <a:t>and</a:t>
            </a:r>
            <a:r>
              <a:rPr lang="sl-SI" sz="2000" dirty="0" smtClean="0"/>
              <a:t> </a:t>
            </a:r>
            <a:r>
              <a:rPr lang="sl-SI" sz="2000" dirty="0" err="1" smtClean="0"/>
              <a:t>strength</a:t>
            </a:r>
            <a:r>
              <a:rPr lang="sl-SI" sz="2000" dirty="0" smtClean="0"/>
              <a:t>? SLO</a:t>
            </a:r>
          </a:p>
          <a:p>
            <a:pPr marL="457200" indent="-457200">
              <a:buAutoNum type="arabicPeriod"/>
            </a:pPr>
            <a:r>
              <a:rPr lang="sl-SI" sz="2000" dirty="0" err="1" smtClean="0"/>
              <a:t>Which</a:t>
            </a:r>
            <a:r>
              <a:rPr lang="sl-SI" sz="2000" dirty="0" smtClean="0"/>
              <a:t> </a:t>
            </a:r>
            <a:r>
              <a:rPr lang="sl-SI" sz="2000" dirty="0" err="1" smtClean="0"/>
              <a:t>activities</a:t>
            </a:r>
            <a:r>
              <a:rPr lang="sl-SI" sz="2000" dirty="0" smtClean="0"/>
              <a:t> </a:t>
            </a:r>
            <a:r>
              <a:rPr lang="sl-SI" sz="2000" dirty="0" err="1" smtClean="0"/>
              <a:t>should</a:t>
            </a:r>
            <a:r>
              <a:rPr lang="sl-SI" sz="2000" dirty="0" smtClean="0"/>
              <a:t> </a:t>
            </a:r>
            <a:r>
              <a:rPr lang="sl-SI" sz="2000" dirty="0" err="1" smtClean="0"/>
              <a:t>we</a:t>
            </a:r>
            <a:r>
              <a:rPr lang="sl-SI" sz="2000" dirty="0" smtClean="0"/>
              <a:t> </a:t>
            </a:r>
            <a:r>
              <a:rPr lang="sl-SI" sz="2000" dirty="0" err="1" smtClean="0"/>
              <a:t>practice</a:t>
            </a:r>
            <a:r>
              <a:rPr lang="sl-SI" sz="2000" dirty="0" smtClean="0"/>
              <a:t> 3-5 </a:t>
            </a:r>
            <a:r>
              <a:rPr lang="sl-SI" sz="2000" dirty="0" err="1" smtClean="0"/>
              <a:t>times</a:t>
            </a:r>
            <a:r>
              <a:rPr lang="sl-SI" sz="2000" dirty="0" smtClean="0"/>
              <a:t> a </a:t>
            </a:r>
            <a:r>
              <a:rPr lang="sl-SI" sz="2000" dirty="0" err="1" smtClean="0"/>
              <a:t>week</a:t>
            </a:r>
            <a:r>
              <a:rPr lang="sl-SI" sz="2000" dirty="0" smtClean="0"/>
              <a:t>? TUR</a:t>
            </a:r>
          </a:p>
          <a:p>
            <a:pPr marL="457200" indent="-457200">
              <a:buFontTx/>
              <a:buAutoNum type="arabicPeriod"/>
            </a:pPr>
            <a:r>
              <a:rPr lang="sl-SI" sz="2000" dirty="0" err="1"/>
              <a:t>Which</a:t>
            </a:r>
            <a:r>
              <a:rPr lang="sl-SI" sz="2000" dirty="0"/>
              <a:t> </a:t>
            </a:r>
            <a:r>
              <a:rPr lang="sl-SI" sz="2000" dirty="0" err="1"/>
              <a:t>activities</a:t>
            </a:r>
            <a:r>
              <a:rPr lang="sl-SI" sz="2000" dirty="0"/>
              <a:t> </a:t>
            </a:r>
            <a:r>
              <a:rPr lang="sl-SI" sz="2000" dirty="0" err="1"/>
              <a:t>should</a:t>
            </a:r>
            <a:r>
              <a:rPr lang="sl-SI" sz="2000" dirty="0"/>
              <a:t> </a:t>
            </a:r>
            <a:r>
              <a:rPr lang="sl-SI" sz="2000" dirty="0" err="1" smtClean="0"/>
              <a:t>we</a:t>
            </a:r>
            <a:r>
              <a:rPr lang="sl-SI" sz="2000" dirty="0" smtClean="0"/>
              <a:t> </a:t>
            </a:r>
            <a:r>
              <a:rPr lang="sl-SI" sz="2000" dirty="0"/>
              <a:t>do </a:t>
            </a:r>
            <a:r>
              <a:rPr lang="sl-SI" sz="2000" dirty="0" err="1"/>
              <a:t>every</a:t>
            </a:r>
            <a:r>
              <a:rPr lang="sl-SI" sz="2000" dirty="0"/>
              <a:t> </a:t>
            </a:r>
            <a:r>
              <a:rPr lang="sl-SI" sz="2000" dirty="0" err="1"/>
              <a:t>day</a:t>
            </a:r>
            <a:r>
              <a:rPr lang="sl-SI" sz="2000" dirty="0" smtClean="0"/>
              <a:t>? ROM</a:t>
            </a:r>
          </a:p>
          <a:p>
            <a:pPr marL="457200" indent="-457200">
              <a:buFontTx/>
              <a:buAutoNum type="arabicPeriod"/>
            </a:pPr>
            <a:r>
              <a:rPr lang="sl-SI" sz="2000" dirty="0" err="1" smtClean="0"/>
              <a:t>Which</a:t>
            </a:r>
            <a:r>
              <a:rPr lang="sl-SI" sz="2000" dirty="0" smtClean="0"/>
              <a:t> </a:t>
            </a:r>
            <a:r>
              <a:rPr lang="sl-SI" sz="2000" dirty="0" err="1" smtClean="0"/>
              <a:t>activities</a:t>
            </a:r>
            <a:r>
              <a:rPr lang="sl-SI" sz="2000" dirty="0" smtClean="0"/>
              <a:t> are </a:t>
            </a:r>
            <a:r>
              <a:rPr lang="sl-SI" sz="2000" dirty="0" err="1" smtClean="0"/>
              <a:t>healthy</a:t>
            </a:r>
            <a:r>
              <a:rPr lang="sl-SI" sz="2000" dirty="0" smtClean="0"/>
              <a:t>, </a:t>
            </a:r>
            <a:r>
              <a:rPr lang="sl-SI" sz="2000" dirty="0" err="1" smtClean="0"/>
              <a:t>from</a:t>
            </a:r>
            <a:r>
              <a:rPr lang="sl-SI" sz="2000" dirty="0" smtClean="0"/>
              <a:t>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bottom</a:t>
            </a:r>
            <a:r>
              <a:rPr lang="sl-SI" sz="2000" dirty="0" smtClean="0"/>
              <a:t> </a:t>
            </a:r>
            <a:r>
              <a:rPr lang="sl-SI" sz="2000" dirty="0" err="1" smtClean="0"/>
              <a:t>of</a:t>
            </a:r>
            <a:r>
              <a:rPr lang="sl-SI" sz="2000" dirty="0" smtClean="0"/>
              <a:t> </a:t>
            </a:r>
            <a:r>
              <a:rPr lang="sl-SI" sz="2000" dirty="0" err="1" smtClean="0"/>
              <a:t>from</a:t>
            </a:r>
            <a:r>
              <a:rPr lang="sl-SI" sz="2000" dirty="0" smtClean="0"/>
              <a:t> </a:t>
            </a:r>
            <a:r>
              <a:rPr lang="sl-SI" sz="2000" dirty="0" err="1" smtClean="0"/>
              <a:t>the</a:t>
            </a:r>
            <a:r>
              <a:rPr lang="sl-SI" sz="2000" dirty="0" smtClean="0"/>
              <a:t> top? GRE</a:t>
            </a:r>
          </a:p>
          <a:p>
            <a:pPr marL="342900" indent="-342900">
              <a:buAutoNum type="arabicPeriod"/>
            </a:pPr>
            <a:r>
              <a:rPr lang="sl-SI" sz="2000" dirty="0" smtClean="0"/>
              <a:t>Do </a:t>
            </a:r>
            <a:r>
              <a:rPr lang="sl-SI" sz="2000" dirty="0" err="1" smtClean="0"/>
              <a:t>you</a:t>
            </a:r>
            <a:r>
              <a:rPr lang="sl-SI" sz="2000" dirty="0" smtClean="0"/>
              <a:t> do </a:t>
            </a:r>
            <a:r>
              <a:rPr lang="sl-SI" sz="2000" dirty="0" err="1" smtClean="0"/>
              <a:t>any</a:t>
            </a:r>
            <a:r>
              <a:rPr lang="sl-SI" sz="2000" dirty="0" smtClean="0"/>
              <a:t> </a:t>
            </a:r>
            <a:r>
              <a:rPr lang="sl-SI" sz="2000" dirty="0" err="1" smtClean="0"/>
              <a:t>physical</a:t>
            </a:r>
            <a:r>
              <a:rPr lang="sl-SI" sz="2000" dirty="0" smtClean="0"/>
              <a:t> </a:t>
            </a:r>
            <a:r>
              <a:rPr lang="sl-SI" sz="2000" dirty="0" err="1" smtClean="0"/>
              <a:t>exercise</a:t>
            </a:r>
            <a:r>
              <a:rPr lang="sl-SI" sz="2000" dirty="0" smtClean="0"/>
              <a:t>? How </a:t>
            </a:r>
            <a:r>
              <a:rPr lang="sl-SI" sz="2000" dirty="0" err="1" smtClean="0"/>
              <a:t>often</a:t>
            </a:r>
            <a:r>
              <a:rPr lang="sl-SI" sz="2000" dirty="0" smtClean="0"/>
              <a:t>? </a:t>
            </a:r>
          </a:p>
          <a:p>
            <a:pPr marL="342900" indent="-342900">
              <a:buAutoNum type="arabicPeriod"/>
            </a:pPr>
            <a:r>
              <a:rPr lang="sl-SI" sz="2000" dirty="0" err="1" smtClean="0"/>
              <a:t>Which</a:t>
            </a:r>
            <a:r>
              <a:rPr lang="sl-SI" sz="2000" dirty="0" smtClean="0"/>
              <a:t> is </a:t>
            </a:r>
            <a:r>
              <a:rPr lang="sl-SI" sz="2000" dirty="0" err="1" smtClean="0"/>
              <a:t>your</a:t>
            </a:r>
            <a:r>
              <a:rPr lang="sl-SI" sz="2000" dirty="0" smtClean="0"/>
              <a:t> </a:t>
            </a:r>
            <a:r>
              <a:rPr lang="sl-SI" sz="2000" dirty="0" err="1" smtClean="0"/>
              <a:t>favourite</a:t>
            </a:r>
            <a:r>
              <a:rPr lang="sl-SI" sz="2000" dirty="0" smtClean="0"/>
              <a:t> </a:t>
            </a:r>
            <a:r>
              <a:rPr lang="sl-SI" sz="2000" dirty="0" err="1" smtClean="0"/>
              <a:t>sports</a:t>
            </a:r>
            <a:r>
              <a:rPr lang="sl-SI" sz="2000" dirty="0" smtClean="0"/>
              <a:t> </a:t>
            </a:r>
            <a:r>
              <a:rPr lang="sl-SI" sz="2000" dirty="0" err="1" smtClean="0"/>
              <a:t>activity</a:t>
            </a:r>
            <a:r>
              <a:rPr lang="sl-SI" sz="2000" dirty="0" smtClean="0"/>
              <a:t>?</a:t>
            </a:r>
          </a:p>
          <a:p>
            <a:pPr marL="342900" indent="-342900">
              <a:buAutoNum type="arabicPeriod"/>
            </a:pPr>
            <a:r>
              <a:rPr lang="sl-SI" sz="2000" dirty="0" err="1" smtClean="0"/>
              <a:t>Which</a:t>
            </a:r>
            <a:r>
              <a:rPr lang="sl-SI" sz="2000" dirty="0" smtClean="0"/>
              <a:t> </a:t>
            </a:r>
            <a:r>
              <a:rPr lang="sl-SI" sz="2000" dirty="0" err="1" smtClean="0"/>
              <a:t>activities</a:t>
            </a:r>
            <a:r>
              <a:rPr lang="sl-SI" sz="2000" dirty="0" smtClean="0"/>
              <a:t> </a:t>
            </a:r>
            <a:r>
              <a:rPr lang="sl-SI" sz="2000" dirty="0" err="1" smtClean="0"/>
              <a:t>should</a:t>
            </a:r>
            <a:r>
              <a:rPr lang="sl-SI" sz="2000" dirty="0" smtClean="0"/>
              <a:t> </a:t>
            </a:r>
            <a:r>
              <a:rPr lang="sl-SI" sz="2000" dirty="0" err="1" smtClean="0"/>
              <a:t>you</a:t>
            </a:r>
            <a:r>
              <a:rPr lang="sl-SI" sz="2000" dirty="0" smtClean="0"/>
              <a:t> </a:t>
            </a:r>
            <a:r>
              <a:rPr lang="sl-SI" sz="2000" dirty="0" err="1" smtClean="0"/>
              <a:t>absolutely</a:t>
            </a:r>
            <a:r>
              <a:rPr lang="sl-SI" sz="2000" dirty="0" smtClean="0"/>
              <a:t> </a:t>
            </a:r>
            <a:r>
              <a:rPr lang="sl-SI" sz="2000" dirty="0" err="1" smtClean="0"/>
              <a:t>avoid</a:t>
            </a:r>
            <a:r>
              <a:rPr lang="sl-SI" sz="2000" dirty="0" smtClean="0"/>
              <a:t>?</a:t>
            </a:r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450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-26893"/>
            <a:ext cx="12192000" cy="488016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ACTIVITY PYRAMID</a:t>
            </a:r>
            <a:endParaRPr lang="sl-SI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0" y="676275"/>
            <a:ext cx="12192000" cy="6181725"/>
          </a:xfrm>
        </p:spPr>
        <p:txBody>
          <a:bodyPr/>
          <a:lstStyle/>
          <a:p>
            <a:endParaRPr lang="sl-SI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35" y="461123"/>
            <a:ext cx="7987635" cy="63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487625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 PYRAMID </a:t>
            </a:r>
            <a:r>
              <a:rPr lang="sl-SI" sz="28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</a:t>
            </a:r>
            <a:r>
              <a:rPr lang="sl-SI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ACTIVITY PYRAMID</a:t>
            </a:r>
            <a:endParaRPr lang="sl-SI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0" y="5233381"/>
            <a:ext cx="11347450" cy="1655692"/>
          </a:xfrm>
        </p:spPr>
        <p:txBody>
          <a:bodyPr>
            <a:normAutofit lnSpcReduction="10000"/>
          </a:bodyPr>
          <a:lstStyle/>
          <a:p>
            <a:r>
              <a:rPr lang="sl-SI" dirty="0" err="1" smtClean="0">
                <a:solidFill>
                  <a:schemeClr val="tx1"/>
                </a:solidFill>
              </a:rPr>
              <a:t>The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food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and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the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activities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that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we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should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avoid</a:t>
            </a:r>
            <a:r>
              <a:rPr lang="sl-SI" dirty="0" smtClean="0">
                <a:solidFill>
                  <a:schemeClr val="tx1"/>
                </a:solidFill>
              </a:rPr>
              <a:t> are </a:t>
            </a:r>
            <a:r>
              <a:rPr lang="sl-SI" b="1" dirty="0" smtClean="0">
                <a:solidFill>
                  <a:schemeClr val="tx1"/>
                </a:solidFill>
              </a:rPr>
              <a:t>on </a:t>
            </a:r>
            <a:r>
              <a:rPr lang="sl-SI" b="1" dirty="0" err="1" smtClean="0">
                <a:solidFill>
                  <a:schemeClr val="tx1"/>
                </a:solidFill>
              </a:rPr>
              <a:t>the</a:t>
            </a:r>
            <a:r>
              <a:rPr lang="sl-SI" b="1" dirty="0" smtClean="0">
                <a:solidFill>
                  <a:schemeClr val="tx1"/>
                </a:solidFill>
              </a:rPr>
              <a:t> top </a:t>
            </a:r>
            <a:r>
              <a:rPr lang="sl-SI" b="1" dirty="0" err="1">
                <a:solidFill>
                  <a:schemeClr val="tx1"/>
                </a:solidFill>
              </a:rPr>
              <a:t>o</a:t>
            </a:r>
            <a:r>
              <a:rPr lang="sl-SI" b="1" dirty="0" err="1" smtClean="0">
                <a:solidFill>
                  <a:schemeClr val="tx1"/>
                </a:solidFill>
              </a:rPr>
              <a:t>f</a:t>
            </a:r>
            <a:r>
              <a:rPr lang="sl-SI" b="1" dirty="0" smtClean="0">
                <a:solidFill>
                  <a:schemeClr val="tx1"/>
                </a:solidFill>
              </a:rPr>
              <a:t> </a:t>
            </a:r>
            <a:r>
              <a:rPr lang="sl-SI" b="1" dirty="0" err="1" smtClean="0">
                <a:solidFill>
                  <a:schemeClr val="tx1"/>
                </a:solidFill>
              </a:rPr>
              <a:t>the</a:t>
            </a:r>
            <a:r>
              <a:rPr lang="sl-SI" b="1" dirty="0" smtClean="0">
                <a:solidFill>
                  <a:schemeClr val="tx1"/>
                </a:solidFill>
              </a:rPr>
              <a:t> </a:t>
            </a:r>
            <a:r>
              <a:rPr lang="sl-SI" b="1" dirty="0" err="1" smtClean="0">
                <a:solidFill>
                  <a:schemeClr val="tx1"/>
                </a:solidFill>
              </a:rPr>
              <a:t>pyramid</a:t>
            </a:r>
            <a:r>
              <a:rPr lang="sl-SI" dirty="0" smtClean="0">
                <a:solidFill>
                  <a:schemeClr val="tx1"/>
                </a:solidFill>
              </a:rPr>
              <a:t>.</a:t>
            </a:r>
          </a:p>
          <a:p>
            <a:r>
              <a:rPr lang="sl-SI" dirty="0" err="1" smtClean="0">
                <a:solidFill>
                  <a:schemeClr val="tx1"/>
                </a:solidFill>
              </a:rPr>
              <a:t>The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food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that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we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should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eat</a:t>
            </a:r>
            <a:r>
              <a:rPr lang="sl-SI" dirty="0" smtClean="0">
                <a:solidFill>
                  <a:schemeClr val="tx1"/>
                </a:solidFill>
              </a:rPr>
              <a:t> in </a:t>
            </a:r>
            <a:r>
              <a:rPr lang="sl-SI" dirty="0" err="1" smtClean="0">
                <a:solidFill>
                  <a:schemeClr val="tx1"/>
                </a:solidFill>
              </a:rPr>
              <a:t>moderation</a:t>
            </a:r>
            <a:r>
              <a:rPr lang="sl-SI" dirty="0" smtClean="0">
                <a:solidFill>
                  <a:schemeClr val="tx1"/>
                </a:solidFill>
              </a:rPr>
              <a:t> is </a:t>
            </a:r>
            <a:r>
              <a:rPr lang="sl-SI" b="1" dirty="0" smtClean="0">
                <a:solidFill>
                  <a:schemeClr val="tx1"/>
                </a:solidFill>
              </a:rPr>
              <a:t>in </a:t>
            </a:r>
            <a:r>
              <a:rPr lang="sl-SI" b="1" dirty="0" err="1" smtClean="0">
                <a:solidFill>
                  <a:schemeClr val="tx1"/>
                </a:solidFill>
              </a:rPr>
              <a:t>the</a:t>
            </a:r>
            <a:r>
              <a:rPr lang="sl-SI" b="1" dirty="0" smtClean="0">
                <a:solidFill>
                  <a:schemeClr val="tx1"/>
                </a:solidFill>
              </a:rPr>
              <a:t> centre </a:t>
            </a:r>
            <a:r>
              <a:rPr lang="sl-SI" dirty="0" err="1" smtClean="0">
                <a:solidFill>
                  <a:schemeClr val="tx1"/>
                </a:solidFill>
              </a:rPr>
              <a:t>and</a:t>
            </a:r>
            <a:r>
              <a:rPr lang="sl-SI" dirty="0" smtClean="0">
                <a:solidFill>
                  <a:schemeClr val="tx1"/>
                </a:solidFill>
              </a:rPr>
              <a:t> so are </a:t>
            </a:r>
            <a:r>
              <a:rPr lang="sl-SI" dirty="0" err="1" smtClean="0">
                <a:solidFill>
                  <a:schemeClr val="tx1"/>
                </a:solidFill>
              </a:rPr>
              <a:t>the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activities</a:t>
            </a:r>
            <a:r>
              <a:rPr lang="sl-SI" dirty="0" smtClean="0">
                <a:solidFill>
                  <a:schemeClr val="tx1"/>
                </a:solidFill>
              </a:rPr>
              <a:t>.</a:t>
            </a:r>
          </a:p>
          <a:p>
            <a:r>
              <a:rPr lang="sl-SI" dirty="0" err="1" smtClean="0">
                <a:solidFill>
                  <a:schemeClr val="tx1"/>
                </a:solidFill>
              </a:rPr>
              <a:t>The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food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that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we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should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eat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the</a:t>
            </a:r>
            <a:r>
              <a:rPr lang="sl-SI" dirty="0" smtClean="0">
                <a:solidFill>
                  <a:schemeClr val="tx1"/>
                </a:solidFill>
              </a:rPr>
              <a:t> most </a:t>
            </a:r>
            <a:r>
              <a:rPr lang="sl-SI" dirty="0" err="1" smtClean="0">
                <a:solidFill>
                  <a:schemeClr val="tx1"/>
                </a:solidFill>
              </a:rPr>
              <a:t>and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the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activities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we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should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practice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the</a:t>
            </a:r>
            <a:r>
              <a:rPr lang="sl-SI" dirty="0" smtClean="0">
                <a:solidFill>
                  <a:schemeClr val="tx1"/>
                </a:solidFill>
              </a:rPr>
              <a:t> most are </a:t>
            </a:r>
            <a:r>
              <a:rPr lang="sl-SI" b="1" dirty="0" smtClean="0">
                <a:solidFill>
                  <a:schemeClr val="tx1"/>
                </a:solidFill>
              </a:rPr>
              <a:t>at </a:t>
            </a:r>
            <a:r>
              <a:rPr lang="sl-SI" b="1" dirty="0" err="1" smtClean="0">
                <a:solidFill>
                  <a:schemeClr val="tx1"/>
                </a:solidFill>
              </a:rPr>
              <a:t>the</a:t>
            </a:r>
            <a:r>
              <a:rPr lang="sl-SI" b="1" dirty="0" smtClean="0">
                <a:solidFill>
                  <a:schemeClr val="tx1"/>
                </a:solidFill>
              </a:rPr>
              <a:t> </a:t>
            </a:r>
            <a:r>
              <a:rPr lang="sl-SI" b="1" dirty="0" err="1" smtClean="0">
                <a:solidFill>
                  <a:schemeClr val="tx1"/>
                </a:solidFill>
              </a:rPr>
              <a:t>bottom</a:t>
            </a:r>
            <a:r>
              <a:rPr lang="sl-SI" b="1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of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the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pyramid</a:t>
            </a:r>
            <a:r>
              <a:rPr lang="sl-SI" dirty="0" smtClean="0">
                <a:solidFill>
                  <a:schemeClr val="tx1"/>
                </a:solidFill>
              </a:rPr>
              <a:t>.</a:t>
            </a:r>
          </a:p>
          <a:p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5" name="Picture 2" descr="My Activity Pyramid - Clarksville Elementary Physical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4" y="1048827"/>
            <a:ext cx="5624218" cy="409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 descr="Is the Food Pyramid Still Relevant? - Next Level Urgent Ca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1" y="1048827"/>
            <a:ext cx="4254623" cy="40625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jeZBesedilom 3"/>
          <p:cNvSpPr txBox="1"/>
          <p:nvPr/>
        </p:nvSpPr>
        <p:spPr>
          <a:xfrm>
            <a:off x="248575" y="497147"/>
            <a:ext cx="972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notice </a:t>
            </a:r>
            <a:r>
              <a:rPr lang="sl-S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similarities</a:t>
            </a:r>
            <a:r>
              <a:rPr 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</a:t>
            </a:r>
            <a:r>
              <a:rPr 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</a:t>
            </a:r>
            <a:r>
              <a:rPr 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pyramids</a:t>
            </a:r>
            <a:r>
              <a:rPr 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6957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KAHOOT QUIZ</a:t>
            </a:r>
            <a:endParaRPr lang="sl-SI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0" y="860612"/>
            <a:ext cx="12192000" cy="5997387"/>
          </a:xfrm>
        </p:spPr>
        <p:txBody>
          <a:bodyPr/>
          <a:lstStyle/>
          <a:p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Let‘s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some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Kahoot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endParaRPr lang="sl-SI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kahoot.it,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nickname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name)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insert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l-SI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dirty="0" smtClean="0">
              <a:hlinkClick r:id="rId2"/>
            </a:endParaRPr>
          </a:p>
          <a:p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://create.kahoot.it/kahoots/my-kahoots/folder/cb3ee137-5286-4d0a-9d37-9131fc102331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22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1" y="0"/>
            <a:ext cx="10515600" cy="676275"/>
          </a:xfrm>
        </p:spPr>
        <p:txBody>
          <a:bodyPr>
            <a:noAutofit/>
          </a:bodyPr>
          <a:lstStyle/>
          <a:p>
            <a:r>
              <a:rPr lang="sl-SI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KAHOOT</a:t>
            </a:r>
            <a:endParaRPr lang="sl-SI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 descr="What the Kahoot?! - Liezel Ramos -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4" y="676275"/>
            <a:ext cx="1032510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8307"/>
          </a:xfrm>
        </p:spPr>
        <p:txBody>
          <a:bodyPr>
            <a:noAutofit/>
          </a:bodyPr>
          <a:lstStyle/>
          <a:p>
            <a:r>
              <a:rPr lang="sl-SI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Interactive</a:t>
            </a:r>
            <a:r>
              <a:rPr lang="sl-SI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worksheet</a:t>
            </a:r>
            <a:endParaRPr lang="sl-SI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0" y="688307"/>
            <a:ext cx="12192000" cy="54013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watched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listened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some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vocabulary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doing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interactive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exercises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made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exercises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</a:t>
            </a:r>
          </a:p>
          <a:p>
            <a:endParaRPr lang="sl-SI" dirty="0"/>
          </a:p>
          <a:p>
            <a:r>
              <a:rPr lang="sl-SI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</a:t>
            </a:r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www.liveworksheets.com/lg733145ov</a:t>
            </a: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finish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doing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button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FINISH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answers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immediately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l-SI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9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6775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sl-SI" sz="4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</a:t>
            </a:r>
            <a:r>
              <a:rPr lang="sl-SI" sz="4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4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sl-SI" sz="4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4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l-SI" sz="4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4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sl-SI" sz="4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4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attention</a:t>
            </a:r>
            <a:r>
              <a:rPr lang="sl-SI" sz="4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sl-SI" sz="4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sl-SI" sz="4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sl-SI" sz="4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</a:t>
            </a:r>
            <a:r>
              <a:rPr lang="sl-SI" sz="4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endParaRPr lang="sl-SI" sz="4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 descr="Thumbs Up Smiley Face Emoji - Free vector graphic on Pixaba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63" y="2237873"/>
            <a:ext cx="5438274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4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63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A PICTURE OF HEALTH?</a:t>
            </a:r>
            <a:endParaRPr lang="sl-SI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Raven puščični povezovalnik 3"/>
          <p:cNvCxnSpPr/>
          <p:nvPr/>
        </p:nvCxnSpPr>
        <p:spPr>
          <a:xfrm flipH="1">
            <a:off x="3065929" y="995082"/>
            <a:ext cx="2232212" cy="1519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PoljeZBesedilom 4"/>
          <p:cNvSpPr txBox="1"/>
          <p:nvPr/>
        </p:nvSpPr>
        <p:spPr>
          <a:xfrm>
            <a:off x="1506071" y="2891118"/>
            <a:ext cx="30390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YES, </a:t>
            </a: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</a:t>
            </a:r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sl-SI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dirty="0" smtClean="0"/>
          </a:p>
        </p:txBody>
      </p:sp>
      <p:cxnSp>
        <p:nvCxnSpPr>
          <p:cNvPr id="8" name="Raven puščični povezovalnik 7"/>
          <p:cNvCxnSpPr/>
          <p:nvPr/>
        </p:nvCxnSpPr>
        <p:spPr>
          <a:xfrm>
            <a:off x="5701553" y="995082"/>
            <a:ext cx="2353235" cy="1411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7010401" y="2878108"/>
            <a:ext cx="30390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No, </a:t>
            </a: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</a:t>
            </a:r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sl-SI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dirty="0" smtClean="0"/>
          </a:p>
        </p:txBody>
      </p:sp>
      <p:pic>
        <p:nvPicPr>
          <p:cNvPr id="2054" name="Picture 6" descr="Cheap and healthy recipes | BBC Good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82" y="4067855"/>
            <a:ext cx="2924751" cy="265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6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-3"/>
            <a:ext cx="12192000" cy="629009"/>
          </a:xfrm>
        </p:spPr>
        <p:txBody>
          <a:bodyPr>
            <a:no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TRANSCRIPTION OF THE LISTENING EXERCISE:</a:t>
            </a:r>
            <a:endParaRPr lang="sl-SI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0" y="779929"/>
            <a:ext cx="12192000" cy="607807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already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know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fundamental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existance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To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healthily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variety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quantities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pyramid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steps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sl-SI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step on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pyramid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smallest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one, 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sweets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It's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favourite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one. One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little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nothing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step.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Pastries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sweets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delicious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contain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calories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doctors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sl-SI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08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step is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formed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proteins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fish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eggs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It is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single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shouldn't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don't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like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fish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more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fish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eggs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meat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sl-SI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step is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dairy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milk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cheese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butter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especially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like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yoghurts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to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sl-SI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fourth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step is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extremely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evolves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fruit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vegetables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bodies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vitamins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minerals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Doctors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five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do,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sl-S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base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pyramid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fifth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step, is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carbohydrates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cereals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pasta,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potatoes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so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daily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following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pyramid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take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advice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doctors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nutrition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experts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sl-SI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Eating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beneficial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drink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plenty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most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importantly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some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exercise,you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mentally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physically</a:t>
            </a:r>
            <a:r>
              <a:rPr lang="sl-SI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sl-SI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-7"/>
            <a:ext cx="12192000" cy="633454"/>
          </a:xfrm>
        </p:spPr>
        <p:txBody>
          <a:bodyPr>
            <a:normAutofit fontScale="90000"/>
          </a:bodyPr>
          <a:lstStyle/>
          <a:p>
            <a:r>
              <a:rPr lang="sl-SI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sl-SI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sl-SI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</a:t>
            </a:r>
            <a:r>
              <a:rPr lang="sl-SI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</a:t>
            </a:r>
            <a:r>
              <a:rPr lang="sl-SI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principles</a:t>
            </a:r>
            <a:r>
              <a:rPr lang="sl-SI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l-SI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</a:t>
            </a:r>
            <a:r>
              <a:rPr lang="sl-SI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sl-SI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sl-SI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0" y="1048871"/>
            <a:ext cx="12192000" cy="5809129"/>
          </a:xfrm>
        </p:spPr>
        <p:txBody>
          <a:bodyPr>
            <a:normAutofit/>
          </a:bodyPr>
          <a:lstStyle/>
          <a:p>
            <a:endParaRPr lang="sl-SI" sz="3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://www.fao.org/fileadmin/user_upload/rlc/img/medium_organic-food-for-healthy-nutrition-and-superfoods-EPFYH7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65" y="1977932"/>
            <a:ext cx="4374670" cy="326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ultiple Sclerosis and Exercise: Why MS Patients Should Sta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29" y="1977932"/>
            <a:ext cx="5055907" cy="33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-40341"/>
            <a:ext cx="12192000" cy="582145"/>
          </a:xfrm>
        </p:spPr>
        <p:txBody>
          <a:bodyPr>
            <a:normAutofit fontScale="90000"/>
          </a:bodyPr>
          <a:lstStyle/>
          <a:p>
            <a:r>
              <a:rPr lang="sl-SI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A VIDEO:</a:t>
            </a:r>
            <a:endParaRPr lang="sl-SI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0" y="770404"/>
            <a:ext cx="12192000" cy="6087595"/>
          </a:xfrm>
        </p:spPr>
        <p:txBody>
          <a:bodyPr>
            <a:normAutofit/>
          </a:bodyPr>
          <a:lstStyle/>
          <a:p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https://www.youtube.com/watch?v=0KbA8pFW3tg</a:t>
            </a: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listening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video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whether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following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statements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(T)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(F):</a:t>
            </a:r>
          </a:p>
          <a:p>
            <a:endParaRPr lang="sl-SI" sz="3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/>
            </a:pP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smallest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step on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pyramid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fats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sweets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TUR</a:t>
            </a:r>
          </a:p>
          <a:p>
            <a:pPr marL="514350" indent="-514350">
              <a:buAutoNum type="arabicPeriod"/>
            </a:pP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Sweets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make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ESP</a:t>
            </a:r>
          </a:p>
          <a:p>
            <a:pPr marL="514350" indent="-514350">
              <a:buAutoNum type="arabicPeriod"/>
            </a:pP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Proteins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meat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fish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eggs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SLO</a:t>
            </a:r>
          </a:p>
          <a:p>
            <a:pPr marL="514350" indent="-514350">
              <a:buAutoNum type="arabicPeriod"/>
            </a:pP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dairy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products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five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GRE</a:t>
            </a:r>
          </a:p>
          <a:p>
            <a:pPr marL="514350" indent="-514350">
              <a:buAutoNum type="arabicPeriod"/>
            </a:pP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Fruit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vegetables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bodies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vitamins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minerals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ROM</a:t>
            </a:r>
          </a:p>
        </p:txBody>
      </p:sp>
    </p:spTree>
    <p:extLst>
      <p:ext uri="{BB962C8B-B14F-4D97-AF65-F5344CB8AC3E}">
        <p14:creationId xmlns:p14="http://schemas.microsoft.com/office/powerpoint/2010/main" val="16259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0KbA8pFW3t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78" y="26895"/>
            <a:ext cx="12180421" cy="595592"/>
          </a:xfrm>
        </p:spPr>
        <p:txBody>
          <a:bodyPr>
            <a:normAutofit fontScale="90000"/>
          </a:bodyPr>
          <a:lstStyle/>
          <a:p>
            <a:r>
              <a:rPr lang="sl-SI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</a:t>
            </a:r>
            <a:r>
              <a:rPr lang="sl-SI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listening</a:t>
            </a:r>
            <a:r>
              <a:rPr lang="sl-SI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sl-SI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</a:t>
            </a:r>
            <a:endParaRPr lang="sl-SI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577" y="968188"/>
            <a:ext cx="12180421" cy="5889811"/>
          </a:xfrm>
        </p:spPr>
        <p:txBody>
          <a:bodyPr>
            <a:normAutofit fontScale="92500" lnSpcReduction="20000"/>
          </a:bodyPr>
          <a:lstStyle/>
          <a:p>
            <a:endParaRPr lang="sl-SI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smallest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on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pyramid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fats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sweets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l-SI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(TUR)</a:t>
            </a:r>
            <a:endParaRPr lang="sl-SI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Sweets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make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(ESP)</a:t>
            </a:r>
            <a:endParaRPr lang="sl-SI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Proteins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meat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fish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eggs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l-SI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(SLO)</a:t>
            </a:r>
            <a:endParaRPr lang="sl-SI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dairy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products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five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l-SI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(GRE)</a:t>
            </a:r>
            <a:endParaRPr lang="sl-SI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Fruit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vegetables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out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bodies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vitamins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minerals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l-SI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(ROM)</a:t>
            </a:r>
            <a:endParaRPr lang="sl-SI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06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video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more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shortly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following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https://www.youtube.com/watch?v=0KbA8pFW3tg</a:t>
            </a:r>
            <a:endParaRPr lang="sl-S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1.)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foods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ROM</a:t>
            </a:r>
          </a:p>
          <a:p>
            <a:pPr>
              <a:lnSpc>
                <a:spcPct val="150000"/>
              </a:lnSpc>
            </a:pP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2.)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pyramid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worst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ROM</a:t>
            </a:r>
            <a:endParaRPr lang="sl-SI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3.)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more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fish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eggs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meat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TUR</a:t>
            </a:r>
            <a:endParaRPr lang="sl-SI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milk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cheese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butter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TUR</a:t>
            </a:r>
            <a:endParaRPr lang="sl-SI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fruit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vegetables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SLO</a:t>
            </a:r>
            <a:endParaRPr lang="sl-SI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at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base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pyramid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SLO</a:t>
            </a:r>
            <a:endParaRPr lang="sl-SI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five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steps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pyramid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ESP</a:t>
            </a:r>
            <a:endParaRPr lang="sl-SI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stay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ESP</a:t>
            </a:r>
            <a:endParaRPr lang="sl-SI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drink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GRE</a:t>
            </a:r>
            <a:endParaRPr lang="sl-SI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10.)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besides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eating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GRE</a:t>
            </a:r>
            <a:endParaRPr lang="sl-SI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65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0KbA8pFW3t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2145"/>
          </a:xfrm>
        </p:spPr>
        <p:txBody>
          <a:bodyPr>
            <a:normAutofit fontScale="90000"/>
          </a:bodyPr>
          <a:lstStyle/>
          <a:p>
            <a:r>
              <a:rPr lang="sl-SI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Listening</a:t>
            </a:r>
            <a:r>
              <a:rPr lang="sl-SI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</a:t>
            </a:r>
            <a:r>
              <a:rPr lang="sl-SI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sl-SI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</a:t>
            </a:r>
            <a:endParaRPr lang="sl-SI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0" y="582146"/>
            <a:ext cx="12192000" cy="627585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foods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sl-SI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row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 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 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(ROM)</a:t>
            </a: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step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pyramid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worst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sl-SI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ats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sweets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(ROM)</a:t>
            </a:r>
            <a:endParaRPr lang="sl-SI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more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fish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eggs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meat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sl-SI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ish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eggs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(TUR)</a:t>
            </a:r>
            <a:endParaRPr lang="sl-SI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milk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cheese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butter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sl-SI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airy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(TUR)</a:t>
            </a:r>
            <a:endParaRPr lang="sl-SI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fruit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vegetables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sl-SI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</a:t>
            </a:r>
            <a:r>
              <a:rPr lang="sl-SI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sl-SI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bodies</a:t>
            </a:r>
            <a:r>
              <a:rPr lang="sl-SI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sl-SI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vitamins</a:t>
            </a:r>
            <a:r>
              <a:rPr lang="sl-SI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minerals</a:t>
            </a:r>
            <a:r>
              <a:rPr lang="sl-SI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</a:t>
            </a:r>
            <a:r>
              <a:rPr lang="sl-SI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  <a:r>
              <a:rPr lang="sl-SI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sl-SI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stay</a:t>
            </a:r>
            <a:r>
              <a:rPr lang="sl-SI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sl-SI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lang="sl-SI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(SLO)</a:t>
            </a:r>
            <a:endParaRPr lang="sl-SI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at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base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pyramid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sl-SI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arbohydrates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(SLO)</a:t>
            </a:r>
            <a:endParaRPr lang="sl-SI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five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steps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pyramid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  <a:r>
              <a:rPr lang="sl-SI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ats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sweets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proteins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dairy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fruit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 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vegetables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carbohydrates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(ESP)</a:t>
            </a:r>
            <a:endParaRPr lang="sl-SI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stay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sl-SI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ating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doing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(ESP)</a:t>
            </a:r>
            <a:endParaRPr lang="sl-SI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sl-SI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drink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sl-SI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ater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(GRE)</a:t>
            </a:r>
            <a:endParaRPr lang="sl-SI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10.)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besides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eating</a:t>
            </a:r>
            <a:r>
              <a:rPr lang="sl-SI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sl-SI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ome 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</a:t>
            </a:r>
            <a:r>
              <a:rPr lang="sl-SI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(GRE)</a:t>
            </a:r>
            <a:endParaRPr lang="sl-SI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160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1286</Words>
  <Application>Microsoft Office PowerPoint</Application>
  <PresentationFormat>Širokozaslonsko</PresentationFormat>
  <Paragraphs>143</Paragraphs>
  <Slides>22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Officeova tema</vt:lpstr>
      <vt:lpstr>English lesson for Erasmus+</vt:lpstr>
      <vt:lpstr>ARE YOU A PICTURE OF HEALTH?</vt:lpstr>
      <vt:lpstr>What are the two main principles of healthy life?</vt:lpstr>
      <vt:lpstr>WATCH A VIDEO:</vt:lpstr>
      <vt:lpstr>PowerPointova predstavitev</vt:lpstr>
      <vt:lpstr>First listening - key</vt:lpstr>
      <vt:lpstr>PowerPointova predstavitev</vt:lpstr>
      <vt:lpstr>PowerPointova predstavitev</vt:lpstr>
      <vt:lpstr>Listening exercise: key</vt:lpstr>
      <vt:lpstr>PowerPointova predstavitev</vt:lpstr>
      <vt:lpstr>Which foods should you eat more and which less or fewer?</vt:lpstr>
      <vt:lpstr>KEY:</vt:lpstr>
      <vt:lpstr>ACTIVITY PYRAMID:</vt:lpstr>
      <vt:lpstr>ACTIVITY PYRAMID</vt:lpstr>
      <vt:lpstr>FOOD PYRAMID vs. ACTIVITY PYRAMID</vt:lpstr>
      <vt:lpstr>KAHOOT QUIZ</vt:lpstr>
      <vt:lpstr>KAHOOT</vt:lpstr>
      <vt:lpstr>Interactive worksheet</vt:lpstr>
      <vt:lpstr>PowerPointova predstavitev</vt:lpstr>
      <vt:lpstr>TRANSCRIPTION OF THE LISTENING EXERCISE: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lesson for Erasmus+</dc:title>
  <dc:creator>Ester Trobec</dc:creator>
  <cp:lastModifiedBy>ESTER TROBEC</cp:lastModifiedBy>
  <cp:revision>74</cp:revision>
  <dcterms:created xsi:type="dcterms:W3CDTF">2020-05-29T21:30:10Z</dcterms:created>
  <dcterms:modified xsi:type="dcterms:W3CDTF">2022-06-12T18:51:32Z</dcterms:modified>
</cp:coreProperties>
</file>